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9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47" r:id="rId5"/>
    <p:sldMasterId id="2147483848" r:id="rId6"/>
    <p:sldMasterId id="2147483849" r:id="rId7"/>
    <p:sldMasterId id="2147483850" r:id="rId8"/>
    <p:sldMasterId id="2147483851" r:id="rId9"/>
    <p:sldMasterId id="2147483852" r:id="rId10"/>
    <p:sldMasterId id="2147483853" r:id="rId11"/>
    <p:sldMasterId id="2147483854" r:id="rId12"/>
    <p:sldMasterId id="2147483855"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Lst>
  <p:sldSz cy="5143500" cx="9144000"/>
  <p:notesSz cx="6858000" cy="9144000"/>
  <p:embeddedFontLst>
    <p:embeddedFont>
      <p:font typeface="Roboto"/>
      <p:regular r:id="rId51"/>
      <p:bold r:id="rId52"/>
      <p:italic r:id="rId53"/>
      <p:boldItalic r:id="rId54"/>
    </p:embeddedFont>
    <p:embeddedFont>
      <p:font typeface="Proxima Nova"/>
      <p:regular r:id="rId55"/>
      <p:bold r:id="rId56"/>
      <p:italic r:id="rId57"/>
      <p:boldItalic r:id="rId58"/>
    </p:embeddedFont>
    <p:embeddedFont>
      <p:font typeface="Roboto Condensed"/>
      <p:regular r:id="rId59"/>
      <p:bold r:id="rId60"/>
      <p:italic r:id="rId61"/>
      <p:boldItalic r:id="rId62"/>
    </p:embeddedFont>
    <p:embeddedFont>
      <p:font typeface="Quattrocento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02FF07-64B0-45AD-9397-1F5101168684}">
  <a:tblStyle styleId="{2B02FF07-64B0-45AD-9397-1F510116868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6.xml"/><Relationship Id="rId42" Type="http://schemas.openxmlformats.org/officeDocument/2006/relationships/slide" Target="slides/slide28.xml"/><Relationship Id="rId41" Type="http://schemas.openxmlformats.org/officeDocument/2006/relationships/slide" Target="slides/slide27.xml"/><Relationship Id="rId44" Type="http://schemas.openxmlformats.org/officeDocument/2006/relationships/slide" Target="slides/slide30.xml"/><Relationship Id="rId43" Type="http://schemas.openxmlformats.org/officeDocument/2006/relationships/slide" Target="slides/slide29.xml"/><Relationship Id="rId46" Type="http://schemas.openxmlformats.org/officeDocument/2006/relationships/slide" Target="slides/slide32.xml"/><Relationship Id="rId45" Type="http://schemas.openxmlformats.org/officeDocument/2006/relationships/slide" Target="slides/slide31.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4.xml"/><Relationship Id="rId47" Type="http://schemas.openxmlformats.org/officeDocument/2006/relationships/slide" Target="slides/slide33.xml"/><Relationship Id="rId49" Type="http://schemas.openxmlformats.org/officeDocument/2006/relationships/slide" Target="slides/slide3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7.xml"/><Relationship Id="rId30" Type="http://schemas.openxmlformats.org/officeDocument/2006/relationships/slide" Target="slides/slide16.xml"/><Relationship Id="rId33" Type="http://schemas.openxmlformats.org/officeDocument/2006/relationships/slide" Target="slides/slide19.xml"/><Relationship Id="rId32" Type="http://schemas.openxmlformats.org/officeDocument/2006/relationships/slide" Target="slides/slide18.xml"/><Relationship Id="rId35" Type="http://schemas.openxmlformats.org/officeDocument/2006/relationships/slide" Target="slides/slide21.xml"/><Relationship Id="rId34" Type="http://schemas.openxmlformats.org/officeDocument/2006/relationships/slide" Target="slides/slide20.xml"/><Relationship Id="rId37" Type="http://schemas.openxmlformats.org/officeDocument/2006/relationships/slide" Target="slides/slide23.xml"/><Relationship Id="rId36" Type="http://schemas.openxmlformats.org/officeDocument/2006/relationships/slide" Target="slides/slide22.xml"/><Relationship Id="rId39" Type="http://schemas.openxmlformats.org/officeDocument/2006/relationships/slide" Target="slides/slide25.xml"/><Relationship Id="rId38" Type="http://schemas.openxmlformats.org/officeDocument/2006/relationships/slide" Target="slides/slide24.xml"/><Relationship Id="rId62" Type="http://schemas.openxmlformats.org/officeDocument/2006/relationships/font" Target="fonts/RobotoCondensed-boldItalic.fntdata"/><Relationship Id="rId61" Type="http://schemas.openxmlformats.org/officeDocument/2006/relationships/font" Target="fonts/RobotoCondensed-italic.fntdata"/><Relationship Id="rId20" Type="http://schemas.openxmlformats.org/officeDocument/2006/relationships/slide" Target="slides/slide6.xml"/><Relationship Id="rId64" Type="http://schemas.openxmlformats.org/officeDocument/2006/relationships/font" Target="fonts/QuattrocentoSans-bold.fntdata"/><Relationship Id="rId63" Type="http://schemas.openxmlformats.org/officeDocument/2006/relationships/font" Target="fonts/QuattrocentoSans-regular.fntdata"/><Relationship Id="rId22" Type="http://schemas.openxmlformats.org/officeDocument/2006/relationships/slide" Target="slides/slide8.xml"/><Relationship Id="rId66" Type="http://schemas.openxmlformats.org/officeDocument/2006/relationships/font" Target="fonts/QuattrocentoSans-boldItalic.fntdata"/><Relationship Id="rId21" Type="http://schemas.openxmlformats.org/officeDocument/2006/relationships/slide" Target="slides/slide7.xml"/><Relationship Id="rId65" Type="http://schemas.openxmlformats.org/officeDocument/2006/relationships/font" Target="fonts/QuattrocentoSans-italic.fntdata"/><Relationship Id="rId24" Type="http://schemas.openxmlformats.org/officeDocument/2006/relationships/slide" Target="slides/slide10.xml"/><Relationship Id="rId23" Type="http://schemas.openxmlformats.org/officeDocument/2006/relationships/slide" Target="slides/slide9.xml"/><Relationship Id="rId60" Type="http://schemas.openxmlformats.org/officeDocument/2006/relationships/font" Target="fonts/RobotoCondensed-bold.fntdata"/><Relationship Id="rId26" Type="http://schemas.openxmlformats.org/officeDocument/2006/relationships/slide" Target="slides/slide12.xml"/><Relationship Id="rId25" Type="http://schemas.openxmlformats.org/officeDocument/2006/relationships/slide" Target="slides/slide11.xml"/><Relationship Id="rId28" Type="http://schemas.openxmlformats.org/officeDocument/2006/relationships/slide" Target="slides/slide14.xml"/><Relationship Id="rId27" Type="http://schemas.openxmlformats.org/officeDocument/2006/relationships/slide" Target="slides/slide13.xml"/><Relationship Id="rId29" Type="http://schemas.openxmlformats.org/officeDocument/2006/relationships/slide" Target="slides/slide15.xml"/><Relationship Id="rId51" Type="http://schemas.openxmlformats.org/officeDocument/2006/relationships/font" Target="fonts/Roboto-regular.fntdata"/><Relationship Id="rId50" Type="http://schemas.openxmlformats.org/officeDocument/2006/relationships/slide" Target="slides/slide36.xml"/><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Master" Target="slideMasters/slideMaster7.xml"/><Relationship Id="rId55" Type="http://schemas.openxmlformats.org/officeDocument/2006/relationships/font" Target="fonts/ProximaNova-regular.fntdata"/><Relationship Id="rId10" Type="http://schemas.openxmlformats.org/officeDocument/2006/relationships/slideMaster" Target="slideMasters/slideMaster6.xml"/><Relationship Id="rId54" Type="http://schemas.openxmlformats.org/officeDocument/2006/relationships/font" Target="fonts/Roboto-boldItalic.fntdata"/><Relationship Id="rId13" Type="http://schemas.openxmlformats.org/officeDocument/2006/relationships/slideMaster" Target="slideMasters/slideMaster9.xml"/><Relationship Id="rId57" Type="http://schemas.openxmlformats.org/officeDocument/2006/relationships/font" Target="fonts/ProximaNova-italic.fntdata"/><Relationship Id="rId12" Type="http://schemas.openxmlformats.org/officeDocument/2006/relationships/slideMaster" Target="slideMasters/slideMaster8.xml"/><Relationship Id="rId56" Type="http://schemas.openxmlformats.org/officeDocument/2006/relationships/font" Target="fonts/ProximaNova-bold.fntdata"/><Relationship Id="rId15" Type="http://schemas.openxmlformats.org/officeDocument/2006/relationships/slide" Target="slides/slide1.xml"/><Relationship Id="rId59" Type="http://schemas.openxmlformats.org/officeDocument/2006/relationships/font" Target="fonts/RobotoCondensed-regular.fntdata"/><Relationship Id="rId14" Type="http://schemas.openxmlformats.org/officeDocument/2006/relationships/notesMaster" Target="notesMasters/notesMaster1.xml"/><Relationship Id="rId58" Type="http://schemas.openxmlformats.org/officeDocument/2006/relationships/font" Target="fonts/ProximaNova-boldItalic.fntdata"/><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mplicit.harvard.edu/implicit/takeatest.html"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W-8NsGusvndROx_oEixjYrm83tWzV4zD/view?usp=sharing"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W-8NsGusvndROx_oEixjYrm83tWzV4zD/view?usp=sharing"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144614ca1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144614ca1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27cc06d75d1_0_95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g27cc06d75d1_0_9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286f6229db5_0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286f6229db5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2cd2304a32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2cd2304a32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2cd2304a327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2cd2304a32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2cd2304a327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2cd2304a327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27cc06d75d1_0_2887:notes"/>
          <p:cNvSpPr/>
          <p:nvPr>
            <p:ph idx="2" type="sldImg"/>
          </p:nvPr>
        </p:nvSpPr>
        <p:spPr>
          <a:xfrm>
            <a:off x="114320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27cc06d75d1_0_2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accent6"/>
              </a:buClr>
              <a:buSzPts val="1100"/>
              <a:buFont typeface="Arial"/>
              <a:buNone/>
            </a:pPr>
            <a:r>
              <a:t/>
            </a:r>
            <a:endParaRPr>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7cc06d75d1_0_28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27cc06d75d1_0_28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g27cc06d75d1_0_289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2566f539474_0_3510:notes"/>
          <p:cNvSpPr/>
          <p:nvPr>
            <p:ph idx="2" type="sldImg"/>
          </p:nvPr>
        </p:nvSpPr>
        <p:spPr>
          <a:xfrm>
            <a:off x="-635000" y="685800"/>
            <a:ext cx="8127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g2566f539474_0_35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27cc06d75d1_0_28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3" name="Google Shape;1123;g27cc06d75d1_0_2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27cc06d75d1_0_28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27cc06d75d1_0_2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cd2304a32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2cd2304a32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2cd2304a327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2cd2304a32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2ad69017307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2ad69017307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286f6229db5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0" name="Google Shape;1150;g286f6229db5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b="1"/>
          </a:p>
        </p:txBody>
      </p:sp>
      <p:sp>
        <p:nvSpPr>
          <p:cNvPr id="1151" name="Google Shape;1151;g286f6229db5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2ad69017307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2ad69017307_0_2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1159" name="Google Shape;1159;g2ad69017307_0_29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2cd2304a327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8" name="Google Shape;1168;g2cd2304a327_0_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1169" name="Google Shape;1169;g2cd2304a327_0_5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ad69017307_0_299:notes"/>
          <p:cNvSpPr/>
          <p:nvPr>
            <p:ph idx="2" type="sldImg"/>
          </p:nvPr>
        </p:nvSpPr>
        <p:spPr>
          <a:xfrm>
            <a:off x="-635000" y="685800"/>
            <a:ext cx="8127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6" name="Google Shape;1176;g2ad69017307_0_2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2cd2304a327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2cd2304a327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b="1">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2cd2304a327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2" name="Google Shape;1192;g2cd2304a32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2200"/>
              </a:spcAft>
              <a:buNone/>
            </a:pPr>
            <a:r>
              <a:t/>
            </a:r>
            <a:endParaRPr>
              <a:solidFill>
                <a:srgbClr val="0B315B"/>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2cd2304a327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2cd2304a32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IAT test: </a:t>
            </a:r>
            <a:r>
              <a:rPr lang="en" u="sng">
                <a:solidFill>
                  <a:schemeClr val="hlink"/>
                </a:solidFill>
                <a:hlinkClick r:id="rId2"/>
              </a:rPr>
              <a:t>https://implicit.harvard.edu/implicit/takeatest.html</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2cd2304a327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2cd2304a327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i="1" sz="1000">
              <a:solidFill>
                <a:srgbClr val="333333"/>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2cd2304a327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2cd2304a32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2cd2304a327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2cd2304a327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i="1" sz="1000">
              <a:solidFill>
                <a:srgbClr val="333333"/>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2cd2304a327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2cd2304a327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i="1" sz="1000">
              <a:solidFill>
                <a:srgbClr val="333333"/>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2cd2304a327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3" name="Google Shape;1233;g2cd2304a327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i="1" lang="en" sz="1000" u="sng">
                <a:solidFill>
                  <a:schemeClr val="hlink"/>
                </a:solidFill>
                <a:hlinkClick r:id="rId2"/>
              </a:rPr>
              <a:t>https://drive.google.com/file/d/1W-8NsGusvndROx_oEixjYrm83tWzV4zD/view?usp=sharing</a:t>
            </a:r>
            <a:endParaRPr i="1" sz="1000">
              <a:solidFill>
                <a:srgbClr val="333333"/>
              </a:solidFill>
            </a:endParaRPr>
          </a:p>
          <a:p>
            <a:pPr indent="0" lvl="0" marL="0" rtl="0" algn="l">
              <a:lnSpc>
                <a:spcPct val="115000"/>
              </a:lnSpc>
              <a:spcBef>
                <a:spcPts val="1200"/>
              </a:spcBef>
              <a:spcAft>
                <a:spcPts val="0"/>
              </a:spcAft>
              <a:buNone/>
            </a:pPr>
            <a:r>
              <a:t/>
            </a:r>
            <a:endParaRPr b="1">
              <a:solidFill>
                <a:schemeClr val="dk1"/>
              </a:solidFill>
            </a:endParaRPr>
          </a:p>
          <a:p>
            <a:pPr indent="0" lvl="0" marL="0" rtl="0" algn="l">
              <a:lnSpc>
                <a:spcPct val="115000"/>
              </a:lnSpc>
              <a:spcBef>
                <a:spcPts val="1200"/>
              </a:spcBef>
              <a:spcAft>
                <a:spcPts val="1200"/>
              </a:spcAft>
              <a:buNone/>
            </a:pPr>
            <a:r>
              <a:rPr b="1" lang="en">
                <a:solidFill>
                  <a:schemeClr val="dk1"/>
                </a:solidFill>
              </a:rPr>
              <a:t> </a:t>
            </a:r>
            <a:endParaRPr b="1">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2cd2304a327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2cd2304a327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i="1" lang="en" sz="1000" u="sng">
                <a:solidFill>
                  <a:schemeClr val="hlink"/>
                </a:solidFill>
                <a:hlinkClick r:id="rId2"/>
              </a:rPr>
              <a:t>https://drive.google.com/file/d/1W-8NsGusvndROx_oEixjYrm83tWzV4zD/view?usp=sharing</a:t>
            </a:r>
            <a:endParaRPr i="1" sz="1000">
              <a:solidFill>
                <a:srgbClr val="333333"/>
              </a:solidFill>
            </a:endParaRPr>
          </a:p>
          <a:p>
            <a:pPr indent="0" lvl="0" marL="0" rtl="0" algn="l">
              <a:lnSpc>
                <a:spcPct val="115000"/>
              </a:lnSpc>
              <a:spcBef>
                <a:spcPts val="1200"/>
              </a:spcBef>
              <a:spcAft>
                <a:spcPts val="1200"/>
              </a:spcAft>
              <a:buNone/>
            </a:pPr>
            <a:r>
              <a:t/>
            </a:r>
            <a:endParaRPr b="1">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2cd95e234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2cd95e234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b="1">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2cd95e2341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2cd95e2341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b="1">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cd95e2341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2cd95e2341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b="1">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7cc06d75d1_0_1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27cc06d75d1_0_1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t/>
            </a:r>
            <a:endParaRPr b="1" sz="10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7cc06d75d1_0_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27cc06d75d1_0_9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2c65e30e8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2c65e30e8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27cc06d75d1_0_9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3" name="Google Shape;1003;g27cc06d75d1_0_9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004" name="Google Shape;1004;g27cc06d75d1_0_927: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7cc06d75d1_0_9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27cc06d75d1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cd2304a32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2cd2304a32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1.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jp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jp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gif"/></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1.jp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8.jp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jp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2.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2.png"/><Relationship Id="rId3" Type="http://schemas.openxmlformats.org/officeDocument/2006/relationships/hyperlink" Target="https://www.facebook.com/wooricenter" TargetMode="External"/><Relationship Id="rId4" Type="http://schemas.openxmlformats.org/officeDocument/2006/relationships/hyperlink" Target="https://www.instagram.com/wooricenter/" TargetMode="External"/><Relationship Id="rId10" Type="http://schemas.openxmlformats.org/officeDocument/2006/relationships/image" Target="../media/image57.png"/><Relationship Id="rId9" Type="http://schemas.openxmlformats.org/officeDocument/2006/relationships/hyperlink" Target="https://wooricenterpa.org/" TargetMode="External"/><Relationship Id="rId5" Type="http://schemas.openxmlformats.org/officeDocument/2006/relationships/image" Target="../media/image35.png"/><Relationship Id="rId6" Type="http://schemas.openxmlformats.org/officeDocument/2006/relationships/image" Target="../media/image52.png"/><Relationship Id="rId7" Type="http://schemas.openxmlformats.org/officeDocument/2006/relationships/image" Target="../media/image32.png"/><Relationship Id="rId8" Type="http://schemas.openxmlformats.org/officeDocument/2006/relationships/hyperlink" Target="https://www.instagram.com/wooricente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2.png"/><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37.png"/><Relationship Id="rId7" Type="http://schemas.openxmlformats.org/officeDocument/2006/relationships/image" Target="../media/image42.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5.png"/><Relationship Id="rId3" Type="http://schemas.openxmlformats.org/officeDocument/2006/relationships/image" Target="../media/image46.png"/><Relationship Id="rId4" Type="http://schemas.openxmlformats.org/officeDocument/2006/relationships/image" Target="../media/image52.png"/><Relationship Id="rId9" Type="http://schemas.openxmlformats.org/officeDocument/2006/relationships/image" Target="../media/image57.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36.png"/><Relationship Id="rId8" Type="http://schemas.openxmlformats.org/officeDocument/2006/relationships/image" Target="../media/image34.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6.jp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gif"/></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gi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gif"/></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ccent Color Text">
  <p:cSld name="Title, Sub-title, Accent Color Text">
    <p:spTree>
      <p:nvGrpSpPr>
        <p:cNvPr id="455" name="Shape 455"/>
        <p:cNvGrpSpPr/>
        <p:nvPr/>
      </p:nvGrpSpPr>
      <p:grpSpPr>
        <a:xfrm>
          <a:off x="0" y="0"/>
          <a:ext cx="0" cy="0"/>
          <a:chOff x="0" y="0"/>
          <a:chExt cx="0" cy="0"/>
        </a:xfrm>
      </p:grpSpPr>
      <p:sp>
        <p:nvSpPr>
          <p:cNvPr id="456" name="Google Shape;456;p105"/>
          <p:cNvSpPr txBox="1"/>
          <p:nvPr/>
        </p:nvSpPr>
        <p:spPr>
          <a:xfrm>
            <a:off x="5925065" y="4767263"/>
            <a:ext cx="2590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457" name="Google Shape;457;p105"/>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458" name="Google Shape;458;p105"/>
          <p:cNvSpPr txBox="1"/>
          <p:nvPr>
            <p:ph idx="1" type="body"/>
          </p:nvPr>
        </p:nvSpPr>
        <p:spPr>
          <a:xfrm>
            <a:off x="259556" y="302967"/>
            <a:ext cx="3429000" cy="537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59" name="Google Shape;459;p105"/>
          <p:cNvSpPr txBox="1"/>
          <p:nvPr>
            <p:ph idx="2" type="body"/>
          </p:nvPr>
        </p:nvSpPr>
        <p:spPr>
          <a:xfrm>
            <a:off x="500063" y="908448"/>
            <a:ext cx="4088700" cy="38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accent2"/>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60" name="Google Shape;460;p105"/>
          <p:cNvSpPr txBox="1"/>
          <p:nvPr>
            <p:ph idx="3" type="body"/>
          </p:nvPr>
        </p:nvSpPr>
        <p:spPr>
          <a:xfrm>
            <a:off x="3549286" y="1998802"/>
            <a:ext cx="1520400" cy="63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22779F"/>
              </a:buClr>
              <a:buSzPts val="3750"/>
              <a:buFont typeface="Arial"/>
              <a:buNone/>
              <a:defRPr b="1" i="0" sz="3750" u="none" cap="none" strike="noStrike">
                <a:solidFill>
                  <a:schemeClr val="accent4"/>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61" name="Google Shape;461;p105"/>
          <p:cNvSpPr txBox="1"/>
          <p:nvPr>
            <p:ph idx="4" type="body"/>
          </p:nvPr>
        </p:nvSpPr>
        <p:spPr>
          <a:xfrm>
            <a:off x="1315770" y="1994038"/>
            <a:ext cx="1427700" cy="645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accent2"/>
              </a:buClr>
              <a:buSzPts val="3750"/>
              <a:buFont typeface="Arial"/>
              <a:buNone/>
              <a:defRPr b="1" i="0" sz="375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62" name="Google Shape;462;p105"/>
          <p:cNvSpPr txBox="1"/>
          <p:nvPr>
            <p:ph idx="5" type="body"/>
          </p:nvPr>
        </p:nvSpPr>
        <p:spPr>
          <a:xfrm>
            <a:off x="6012179" y="1998802"/>
            <a:ext cx="1656300" cy="63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2"/>
              </a:buClr>
              <a:buSzPts val="3750"/>
              <a:buFont typeface="Arial"/>
              <a:buNone/>
              <a:defRPr b="1" i="0" sz="3750" u="none" cap="none" strike="noStrike">
                <a:solidFill>
                  <a:schemeClr val="dk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ccent Text with Dropdown">
  <p:cSld name="Title, Subtitle, Accent Text with Dropdown">
    <p:spTree>
      <p:nvGrpSpPr>
        <p:cNvPr id="463" name="Shape 463"/>
        <p:cNvGrpSpPr/>
        <p:nvPr/>
      </p:nvGrpSpPr>
      <p:grpSpPr>
        <a:xfrm>
          <a:off x="0" y="0"/>
          <a:ext cx="0" cy="0"/>
          <a:chOff x="0" y="0"/>
          <a:chExt cx="0" cy="0"/>
        </a:xfrm>
      </p:grpSpPr>
      <p:sp>
        <p:nvSpPr>
          <p:cNvPr id="464" name="Google Shape;464;p106"/>
          <p:cNvSpPr txBox="1"/>
          <p:nvPr/>
        </p:nvSpPr>
        <p:spPr>
          <a:xfrm>
            <a:off x="5690287" y="4767263"/>
            <a:ext cx="25965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465" name="Google Shape;465;p106"/>
          <p:cNvCxnSpPr/>
          <p:nvPr/>
        </p:nvCxnSpPr>
        <p:spPr>
          <a:xfrm>
            <a:off x="5143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466" name="Google Shape;466;p106"/>
          <p:cNvSpPr txBox="1"/>
          <p:nvPr>
            <p:ph idx="1" type="body"/>
          </p:nvPr>
        </p:nvSpPr>
        <p:spPr>
          <a:xfrm>
            <a:off x="370285" y="391975"/>
            <a:ext cx="3163500" cy="45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67" name="Google Shape;467;p106"/>
          <p:cNvSpPr txBox="1"/>
          <p:nvPr>
            <p:ph idx="2" type="body"/>
          </p:nvPr>
        </p:nvSpPr>
        <p:spPr>
          <a:xfrm>
            <a:off x="673894" y="945357"/>
            <a:ext cx="2950500" cy="451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22779F"/>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68" name="Google Shape;468;p106"/>
          <p:cNvSpPr txBox="1"/>
          <p:nvPr>
            <p:ph idx="3" type="body"/>
          </p:nvPr>
        </p:nvSpPr>
        <p:spPr>
          <a:xfrm>
            <a:off x="1128731" y="1879364"/>
            <a:ext cx="1452600" cy="66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22779F"/>
              </a:buClr>
              <a:buSzPts val="3750"/>
              <a:buFont typeface="Arial"/>
              <a:buNone/>
              <a:defRPr b="1" i="0" sz="375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69" name="Google Shape;469;p106"/>
          <p:cNvSpPr txBox="1"/>
          <p:nvPr>
            <p:ph idx="4" type="body"/>
          </p:nvPr>
        </p:nvSpPr>
        <p:spPr>
          <a:xfrm>
            <a:off x="3676612" y="1908299"/>
            <a:ext cx="1452600" cy="66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398635"/>
              </a:buClr>
              <a:buSzPts val="3750"/>
              <a:buFont typeface="Arial"/>
              <a:buNone/>
              <a:defRPr b="1" i="0" sz="3750" u="none" cap="none" strike="noStrike">
                <a:solidFill>
                  <a:schemeClr val="accent4"/>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70" name="Google Shape;470;p106"/>
          <p:cNvSpPr txBox="1"/>
          <p:nvPr>
            <p:ph idx="5" type="body"/>
          </p:nvPr>
        </p:nvSpPr>
        <p:spPr>
          <a:xfrm>
            <a:off x="6154438" y="1879364"/>
            <a:ext cx="1452600" cy="66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B315B"/>
              </a:buClr>
              <a:buSzPts val="3750"/>
              <a:buFont typeface="Arial"/>
              <a:buNone/>
              <a:defRPr b="1" i="0" sz="3750" u="none" cap="none" strike="noStrike">
                <a:solidFill>
                  <a:schemeClr val="dk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71" name="Google Shape;471;p106"/>
          <p:cNvSpPr txBox="1"/>
          <p:nvPr>
            <p:ph idx="6" type="body"/>
          </p:nvPr>
        </p:nvSpPr>
        <p:spPr>
          <a:xfrm>
            <a:off x="1246603" y="3403595"/>
            <a:ext cx="1216800" cy="704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72" name="Google Shape;472;p106"/>
          <p:cNvSpPr txBox="1"/>
          <p:nvPr>
            <p:ph idx="7" type="body"/>
          </p:nvPr>
        </p:nvSpPr>
        <p:spPr>
          <a:xfrm>
            <a:off x="3741553" y="3449625"/>
            <a:ext cx="1216800" cy="704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73" name="Google Shape;473;p106"/>
          <p:cNvSpPr txBox="1"/>
          <p:nvPr>
            <p:ph idx="8" type="body"/>
          </p:nvPr>
        </p:nvSpPr>
        <p:spPr>
          <a:xfrm>
            <a:off x="6390182" y="3403595"/>
            <a:ext cx="1216800" cy="704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2100"/>
              <a:buFont typeface="Arial"/>
              <a:buNone/>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rmation ">
  <p:cSld name="Contact Information ">
    <p:spTree>
      <p:nvGrpSpPr>
        <p:cNvPr id="474" name="Shape 474"/>
        <p:cNvGrpSpPr/>
        <p:nvPr/>
      </p:nvGrpSpPr>
      <p:grpSpPr>
        <a:xfrm>
          <a:off x="0" y="0"/>
          <a:ext cx="0" cy="0"/>
          <a:chOff x="0" y="0"/>
          <a:chExt cx="0" cy="0"/>
        </a:xfrm>
      </p:grpSpPr>
      <p:sp>
        <p:nvSpPr>
          <p:cNvPr id="475" name="Google Shape;475;p107"/>
          <p:cNvSpPr txBox="1"/>
          <p:nvPr/>
        </p:nvSpPr>
        <p:spPr>
          <a:xfrm>
            <a:off x="5690287" y="4767263"/>
            <a:ext cx="25965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476" name="Google Shape;476;p107"/>
          <p:cNvCxnSpPr/>
          <p:nvPr/>
        </p:nvCxnSpPr>
        <p:spPr>
          <a:xfrm>
            <a:off x="514350" y="4767263"/>
            <a:ext cx="7692300" cy="900"/>
          </a:xfrm>
          <a:prstGeom prst="straightConnector1">
            <a:avLst/>
          </a:prstGeom>
          <a:noFill/>
          <a:ln cap="flat" cmpd="sng" w="9525">
            <a:solidFill>
              <a:schemeClr val="dk1"/>
            </a:solidFill>
            <a:prstDash val="solid"/>
            <a:miter lim="8000"/>
            <a:headEnd len="sm" w="sm" type="none"/>
            <a:tailEnd len="sm" w="sm" type="none"/>
          </a:ln>
        </p:spPr>
      </p:cxnSp>
      <p:grpSp>
        <p:nvGrpSpPr>
          <p:cNvPr id="477" name="Google Shape;477;p107"/>
          <p:cNvGrpSpPr/>
          <p:nvPr/>
        </p:nvGrpSpPr>
        <p:grpSpPr>
          <a:xfrm>
            <a:off x="1154676" y="2082147"/>
            <a:ext cx="3314081" cy="1460025"/>
            <a:chOff x="1539568" y="2674003"/>
            <a:chExt cx="4418775" cy="1946700"/>
          </a:xfrm>
        </p:grpSpPr>
        <p:cxnSp>
          <p:nvCxnSpPr>
            <p:cNvPr id="478" name="Google Shape;478;p107"/>
            <p:cNvCxnSpPr/>
            <p:nvPr/>
          </p:nvCxnSpPr>
          <p:spPr>
            <a:xfrm flipH="1" rot="10800000">
              <a:off x="5955343" y="2674003"/>
              <a:ext cx="3000" cy="1946700"/>
            </a:xfrm>
            <a:prstGeom prst="straightConnector1">
              <a:avLst/>
            </a:prstGeom>
            <a:noFill/>
            <a:ln cap="flat" cmpd="sng" w="38100">
              <a:solidFill>
                <a:schemeClr val="accent1"/>
              </a:solidFill>
              <a:prstDash val="solid"/>
              <a:round/>
              <a:headEnd len="sm" w="sm" type="none"/>
              <a:tailEnd len="sm" w="sm" type="none"/>
            </a:ln>
          </p:spPr>
        </p:cxnSp>
        <p:cxnSp>
          <p:nvCxnSpPr>
            <p:cNvPr id="479" name="Google Shape;479;p107"/>
            <p:cNvCxnSpPr/>
            <p:nvPr/>
          </p:nvCxnSpPr>
          <p:spPr>
            <a:xfrm flipH="1" rot="10800000">
              <a:off x="1539568" y="2674003"/>
              <a:ext cx="3000" cy="1946700"/>
            </a:xfrm>
            <a:prstGeom prst="straightConnector1">
              <a:avLst/>
            </a:prstGeom>
            <a:noFill/>
            <a:ln cap="flat" cmpd="sng" w="38100">
              <a:solidFill>
                <a:schemeClr val="accent1"/>
              </a:solidFill>
              <a:prstDash val="solid"/>
              <a:round/>
              <a:headEnd len="sm" w="sm" type="none"/>
              <a:tailEnd len="sm" w="sm" type="none"/>
            </a:ln>
          </p:spPr>
        </p:cxnSp>
      </p:grpSp>
      <p:sp>
        <p:nvSpPr>
          <p:cNvPr id="480" name="Google Shape;480;p107"/>
          <p:cNvSpPr txBox="1"/>
          <p:nvPr>
            <p:ph idx="1" type="body"/>
          </p:nvPr>
        </p:nvSpPr>
        <p:spPr>
          <a:xfrm>
            <a:off x="265510" y="240507"/>
            <a:ext cx="4554000" cy="51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81" name="Google Shape;481;p107"/>
          <p:cNvSpPr txBox="1"/>
          <p:nvPr>
            <p:ph idx="2" type="body"/>
          </p:nvPr>
        </p:nvSpPr>
        <p:spPr>
          <a:xfrm>
            <a:off x="1241404" y="2082466"/>
            <a:ext cx="2861100" cy="1459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accent2"/>
              </a:buClr>
              <a:buSzPts val="2100"/>
              <a:buFont typeface="Arial"/>
              <a:buNone/>
              <a:defRPr b="0" i="0" sz="21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82" name="Google Shape;482;p107"/>
          <p:cNvSpPr txBox="1"/>
          <p:nvPr>
            <p:ph idx="3" type="body"/>
          </p:nvPr>
        </p:nvSpPr>
        <p:spPr>
          <a:xfrm>
            <a:off x="4591050" y="2082063"/>
            <a:ext cx="2817000" cy="1460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accent2"/>
              </a:buClr>
              <a:buSzPts val="2100"/>
              <a:buFont typeface="Arial"/>
              <a:buNone/>
              <a:defRPr b="0" i="0" sz="21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p:cSld name="Transition Slide 1">
    <p:bg>
      <p:bgPr>
        <a:blipFill>
          <a:blip r:embed="rId2">
            <a:alphaModFix amt="25000"/>
          </a:blip>
          <a:stretch>
            <a:fillRect/>
          </a:stretch>
        </a:blipFill>
      </p:bgPr>
    </p:bg>
    <p:spTree>
      <p:nvGrpSpPr>
        <p:cNvPr id="483" name="Shape 483"/>
        <p:cNvGrpSpPr/>
        <p:nvPr/>
      </p:nvGrpSpPr>
      <p:grpSpPr>
        <a:xfrm>
          <a:off x="0" y="0"/>
          <a:ext cx="0" cy="0"/>
          <a:chOff x="0" y="0"/>
          <a:chExt cx="0" cy="0"/>
        </a:xfrm>
      </p:grpSpPr>
      <p:sp>
        <p:nvSpPr>
          <p:cNvPr id="484" name="Google Shape;484;p108"/>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2">
  <p:cSld name="Transition Slide 2">
    <p:bg>
      <p:bgPr>
        <a:blipFill>
          <a:blip r:embed="rId2">
            <a:alphaModFix amt="25000"/>
          </a:blip>
          <a:stretch>
            <a:fillRect/>
          </a:stretch>
        </a:blipFill>
      </p:bgPr>
    </p:bg>
    <p:spTree>
      <p:nvGrpSpPr>
        <p:cNvPr id="485" name="Shape 485"/>
        <p:cNvGrpSpPr/>
        <p:nvPr/>
      </p:nvGrpSpPr>
      <p:grpSpPr>
        <a:xfrm>
          <a:off x="0" y="0"/>
          <a:ext cx="0" cy="0"/>
          <a:chOff x="0" y="0"/>
          <a:chExt cx="0" cy="0"/>
        </a:xfrm>
      </p:grpSpPr>
      <p:sp>
        <p:nvSpPr>
          <p:cNvPr id="486" name="Google Shape;486;p109"/>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3">
  <p:cSld name="Transition Slide 3">
    <p:bg>
      <p:bgPr>
        <a:blipFill>
          <a:blip r:embed="rId2">
            <a:alphaModFix amt="25000"/>
          </a:blip>
          <a:stretch>
            <a:fillRect/>
          </a:stretch>
        </a:blipFill>
      </p:bgPr>
    </p:bg>
    <p:spTree>
      <p:nvGrpSpPr>
        <p:cNvPr id="487" name="Shape 487"/>
        <p:cNvGrpSpPr/>
        <p:nvPr/>
      </p:nvGrpSpPr>
      <p:grpSpPr>
        <a:xfrm>
          <a:off x="0" y="0"/>
          <a:ext cx="0" cy="0"/>
          <a:chOff x="0" y="0"/>
          <a:chExt cx="0" cy="0"/>
        </a:xfrm>
      </p:grpSpPr>
      <p:sp>
        <p:nvSpPr>
          <p:cNvPr id="488" name="Google Shape;488;p110"/>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4">
  <p:cSld name="Transition Slide 4">
    <p:bg>
      <p:bgPr>
        <a:blipFill>
          <a:blip r:embed="rId2">
            <a:alphaModFix amt="25000"/>
          </a:blip>
          <a:stretch>
            <a:fillRect/>
          </a:stretch>
        </a:blipFill>
      </p:bgPr>
    </p:bg>
    <p:spTree>
      <p:nvGrpSpPr>
        <p:cNvPr id="489" name="Shape 489"/>
        <p:cNvGrpSpPr/>
        <p:nvPr/>
      </p:nvGrpSpPr>
      <p:grpSpPr>
        <a:xfrm>
          <a:off x="0" y="0"/>
          <a:ext cx="0" cy="0"/>
          <a:chOff x="0" y="0"/>
          <a:chExt cx="0" cy="0"/>
        </a:xfrm>
      </p:grpSpPr>
      <p:sp>
        <p:nvSpPr>
          <p:cNvPr id="490" name="Google Shape;490;p111"/>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6">
  <p:cSld name="Transition Slide 6">
    <p:bg>
      <p:bgPr>
        <a:blipFill>
          <a:blip r:embed="rId2">
            <a:alphaModFix amt="25000"/>
          </a:blip>
          <a:stretch>
            <a:fillRect/>
          </a:stretch>
        </a:blipFill>
      </p:bgPr>
    </p:bg>
    <p:spTree>
      <p:nvGrpSpPr>
        <p:cNvPr id="491" name="Shape 491"/>
        <p:cNvGrpSpPr/>
        <p:nvPr/>
      </p:nvGrpSpPr>
      <p:grpSpPr>
        <a:xfrm>
          <a:off x="0" y="0"/>
          <a:ext cx="0" cy="0"/>
          <a:chOff x="0" y="0"/>
          <a:chExt cx="0" cy="0"/>
        </a:xfrm>
      </p:grpSpPr>
      <p:sp>
        <p:nvSpPr>
          <p:cNvPr id="492" name="Google Shape;492;p112"/>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7">
  <p:cSld name="Transition Slide 7">
    <p:bg>
      <p:bgPr>
        <a:blipFill>
          <a:blip r:embed="rId2">
            <a:alphaModFix amt="25000"/>
          </a:blip>
          <a:stretch>
            <a:fillRect/>
          </a:stretch>
        </a:blipFill>
      </p:bgPr>
    </p:bg>
    <p:spTree>
      <p:nvGrpSpPr>
        <p:cNvPr id="493" name="Shape 493"/>
        <p:cNvGrpSpPr/>
        <p:nvPr/>
      </p:nvGrpSpPr>
      <p:grpSpPr>
        <a:xfrm>
          <a:off x="0" y="0"/>
          <a:ext cx="0" cy="0"/>
          <a:chOff x="0" y="0"/>
          <a:chExt cx="0" cy="0"/>
        </a:xfrm>
      </p:grpSpPr>
      <p:sp>
        <p:nvSpPr>
          <p:cNvPr id="494" name="Google Shape;494;p113"/>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erarchy of Colors SDP Branding">
  <p:cSld name="Hierarchy of Colors SDP Branding">
    <p:spTree>
      <p:nvGrpSpPr>
        <p:cNvPr id="495" name="Shape 495"/>
        <p:cNvGrpSpPr/>
        <p:nvPr/>
      </p:nvGrpSpPr>
      <p:grpSpPr>
        <a:xfrm>
          <a:off x="0" y="0"/>
          <a:ext cx="0" cy="0"/>
          <a:chOff x="0" y="0"/>
          <a:chExt cx="0" cy="0"/>
        </a:xfrm>
      </p:grpSpPr>
      <p:sp>
        <p:nvSpPr>
          <p:cNvPr id="496" name="Google Shape;496;p114"/>
          <p:cNvSpPr txBox="1"/>
          <p:nvPr/>
        </p:nvSpPr>
        <p:spPr>
          <a:xfrm>
            <a:off x="5918887" y="4767263"/>
            <a:ext cx="25965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497" name="Google Shape;497;p114"/>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498" name="Google Shape;498;p114"/>
          <p:cNvSpPr/>
          <p:nvPr/>
        </p:nvSpPr>
        <p:spPr>
          <a:xfrm>
            <a:off x="478865" y="325973"/>
            <a:ext cx="64785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B315B"/>
              </a:buClr>
              <a:buSzPts val="3000"/>
              <a:buFont typeface="Arial"/>
              <a:buNone/>
            </a:pPr>
            <a:r>
              <a:rPr b="1" i="0" lang="en" sz="3000" u="none" cap="none" strike="noStrike">
                <a:solidFill>
                  <a:schemeClr val="dk2"/>
                </a:solidFill>
                <a:latin typeface="Arial"/>
                <a:ea typeface="Arial"/>
                <a:cs typeface="Arial"/>
                <a:sym typeface="Arial"/>
              </a:rPr>
              <a:t>Colors*</a:t>
            </a:r>
            <a:endParaRPr b="0" i="0" sz="1100" u="none" cap="none" strike="noStrike">
              <a:solidFill>
                <a:schemeClr val="dk2"/>
              </a:solidFill>
              <a:latin typeface="Arial"/>
              <a:ea typeface="Arial"/>
              <a:cs typeface="Arial"/>
              <a:sym typeface="Arial"/>
            </a:endParaRPr>
          </a:p>
        </p:txBody>
      </p:sp>
      <p:sp>
        <p:nvSpPr>
          <p:cNvPr id="499" name="Google Shape;499;p114"/>
          <p:cNvSpPr/>
          <p:nvPr/>
        </p:nvSpPr>
        <p:spPr>
          <a:xfrm>
            <a:off x="832538" y="923486"/>
            <a:ext cx="70866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2779F"/>
              </a:buClr>
              <a:buSzPts val="2400"/>
              <a:buFont typeface="Arial"/>
              <a:buNone/>
            </a:pPr>
            <a:r>
              <a:rPr b="0" i="0" lang="en" sz="2400" u="none" cap="none" strike="noStrike">
                <a:solidFill>
                  <a:schemeClr val="accent2"/>
                </a:solidFill>
                <a:latin typeface="Arial"/>
                <a:ea typeface="Arial"/>
                <a:cs typeface="Arial"/>
                <a:sym typeface="Arial"/>
              </a:rPr>
              <a:t>Hierarchy of colors</a:t>
            </a:r>
            <a:endParaRPr b="0" i="0" sz="1100" u="none" cap="none" strike="noStrike">
              <a:solidFill>
                <a:schemeClr val="accent2"/>
              </a:solidFill>
              <a:latin typeface="Arial"/>
              <a:ea typeface="Arial"/>
              <a:cs typeface="Arial"/>
              <a:sym typeface="Arial"/>
            </a:endParaRPr>
          </a:p>
        </p:txBody>
      </p:sp>
      <p:graphicFrame>
        <p:nvGraphicFramePr>
          <p:cNvPr id="500" name="Google Shape;500;p114"/>
          <p:cNvGraphicFramePr/>
          <p:nvPr/>
        </p:nvGraphicFramePr>
        <p:xfrm>
          <a:off x="1977011" y="1429038"/>
          <a:ext cx="3000000" cy="3000000"/>
        </p:xfrm>
        <a:graphic>
          <a:graphicData uri="http://schemas.openxmlformats.org/drawingml/2006/table">
            <a:tbl>
              <a:tblPr>
                <a:noFill/>
                <a:tableStyleId>{2B02FF07-64B0-45AD-9397-1F5101168684}</a:tableStyleId>
              </a:tblPr>
              <a:tblGrid>
                <a:gridCol w="1599225"/>
                <a:gridCol w="1599225"/>
                <a:gridCol w="1599225"/>
              </a:tblGrid>
              <a:tr h="253075">
                <a:tc>
                  <a:txBody>
                    <a:bodyPr/>
                    <a:lstStyle/>
                    <a:p>
                      <a:pPr indent="0" lvl="0" marL="0" marR="0" rtl="0" algn="l">
                        <a:spcBef>
                          <a:spcPts val="0"/>
                        </a:spcBef>
                        <a:spcAft>
                          <a:spcPts val="0"/>
                        </a:spcAft>
                        <a:buNone/>
                      </a:pPr>
                      <a:r>
                        <a:rPr b="1" i="0" lang="en" sz="800" u="none" strike="noStrike">
                          <a:solidFill>
                            <a:schemeClr val="dk1"/>
                          </a:solidFill>
                          <a:latin typeface="Arial"/>
                          <a:ea typeface="Arial"/>
                          <a:cs typeface="Arial"/>
                          <a:sym typeface="Arial"/>
                        </a:rPr>
                        <a:t>Main colors</a:t>
                      </a:r>
                      <a:endParaRPr sz="800">
                        <a:solidFill>
                          <a:schemeClr val="dk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 sz="800" u="none" strike="noStrike">
                          <a:solidFill>
                            <a:schemeClr val="dk1"/>
                          </a:solidFill>
                          <a:latin typeface="Arial"/>
                          <a:ea typeface="Arial"/>
                          <a:cs typeface="Arial"/>
                          <a:sym typeface="Arial"/>
                        </a:rPr>
                        <a:t>Hex Code</a:t>
                      </a:r>
                      <a:endParaRPr sz="800">
                        <a:solidFill>
                          <a:schemeClr val="dk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 sz="800" u="none" strike="noStrike">
                          <a:solidFill>
                            <a:schemeClr val="dk1"/>
                          </a:solidFill>
                          <a:latin typeface="Arial"/>
                          <a:ea typeface="Arial"/>
                          <a:cs typeface="Arial"/>
                          <a:sym typeface="Arial"/>
                        </a:rPr>
                        <a:t>RGB Code</a:t>
                      </a:r>
                      <a:endParaRPr sz="800">
                        <a:solidFill>
                          <a:schemeClr val="dk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Navy</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0b315b</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11_49_91</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Blue</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3"/>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22779f</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34_119_159</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White</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ffffff</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225_225_225</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1" i="0" lang="en" sz="800" u="none" strike="noStrike">
                          <a:solidFill>
                            <a:schemeClr val="dk2"/>
                          </a:solidFill>
                          <a:latin typeface="Arial"/>
                          <a:ea typeface="Arial"/>
                          <a:cs typeface="Arial"/>
                          <a:sym typeface="Arial"/>
                        </a:rPr>
                        <a:t>Accent colors </a:t>
                      </a:r>
                      <a:endParaRPr i="0" sz="800">
                        <a:solidFill>
                          <a:schemeClr val="dk2"/>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dk2"/>
                          </a:solidFill>
                          <a:latin typeface="Arial"/>
                          <a:ea typeface="Arial"/>
                          <a:cs typeface="Arial"/>
                          <a:sym typeface="Arial"/>
                        </a:rPr>
                        <a:t>Gold</a:t>
                      </a:r>
                      <a:endParaRPr sz="800">
                        <a:solidFill>
                          <a:schemeClr val="dk2"/>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ffaa30</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255_170_48</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Green</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4"/>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398635</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57_134_53</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Lt. Blue</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47aad8</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71_170_216</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Red</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D2233"/>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7d2233</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125_34_51</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Grey</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6E6E6"/>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e6e6e6</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230_230_230 </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501" name="Google Shape;501;p114"/>
          <p:cNvSpPr txBox="1"/>
          <p:nvPr/>
        </p:nvSpPr>
        <p:spPr>
          <a:xfrm>
            <a:off x="742951" y="4244546"/>
            <a:ext cx="7176300" cy="225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 sz="1350">
                <a:solidFill>
                  <a:schemeClr val="dk1"/>
                </a:solidFill>
                <a:latin typeface="Arial"/>
                <a:ea typeface="Arial"/>
                <a:cs typeface="Arial"/>
                <a:sym typeface="Arial"/>
              </a:rPr>
              <a:t>*This slide is for user reference only and</a:t>
            </a:r>
            <a:r>
              <a:rPr b="1" i="1" lang="en" sz="1350">
                <a:solidFill>
                  <a:schemeClr val="dk1"/>
                </a:solidFill>
                <a:latin typeface="Arial"/>
                <a:ea typeface="Arial"/>
                <a:cs typeface="Arial"/>
                <a:sym typeface="Arial"/>
              </a:rPr>
              <a:t> should never be included in final slide decks </a:t>
            </a:r>
            <a:endParaRPr b="1" i="1" sz="135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s SDP Branding">
  <p:cSld name="Fonts SDP Branding">
    <p:spTree>
      <p:nvGrpSpPr>
        <p:cNvPr id="502" name="Shape 502"/>
        <p:cNvGrpSpPr/>
        <p:nvPr/>
      </p:nvGrpSpPr>
      <p:grpSpPr>
        <a:xfrm>
          <a:off x="0" y="0"/>
          <a:ext cx="0" cy="0"/>
          <a:chOff x="0" y="0"/>
          <a:chExt cx="0" cy="0"/>
        </a:xfrm>
      </p:grpSpPr>
      <p:sp>
        <p:nvSpPr>
          <p:cNvPr id="503" name="Google Shape;503;p115"/>
          <p:cNvSpPr txBox="1"/>
          <p:nvPr/>
        </p:nvSpPr>
        <p:spPr>
          <a:xfrm>
            <a:off x="5900351" y="4767263"/>
            <a:ext cx="26151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504" name="Google Shape;504;p115"/>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505" name="Google Shape;505;p115"/>
          <p:cNvSpPr/>
          <p:nvPr/>
        </p:nvSpPr>
        <p:spPr>
          <a:xfrm>
            <a:off x="478865" y="325973"/>
            <a:ext cx="64785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B315B"/>
              </a:buClr>
              <a:buSzPts val="3000"/>
              <a:buFont typeface="Arial"/>
              <a:buNone/>
            </a:pPr>
            <a:r>
              <a:rPr b="1" i="0" lang="en" sz="3000" u="none" cap="none" strike="noStrike">
                <a:solidFill>
                  <a:schemeClr val="dk2"/>
                </a:solidFill>
                <a:latin typeface="Arial"/>
                <a:ea typeface="Arial"/>
                <a:cs typeface="Arial"/>
                <a:sym typeface="Arial"/>
              </a:rPr>
              <a:t>Fonts*</a:t>
            </a:r>
            <a:endParaRPr b="0" i="0" sz="1100" u="none" cap="none" strike="noStrike">
              <a:solidFill>
                <a:schemeClr val="dk2"/>
              </a:solidFill>
              <a:latin typeface="Arial"/>
              <a:ea typeface="Arial"/>
              <a:cs typeface="Arial"/>
              <a:sym typeface="Arial"/>
            </a:endParaRPr>
          </a:p>
        </p:txBody>
      </p:sp>
      <p:sp>
        <p:nvSpPr>
          <p:cNvPr id="506" name="Google Shape;506;p115"/>
          <p:cNvSpPr/>
          <p:nvPr/>
        </p:nvSpPr>
        <p:spPr>
          <a:xfrm>
            <a:off x="832538" y="923486"/>
            <a:ext cx="70866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2779F"/>
              </a:buClr>
              <a:buSzPts val="2400"/>
              <a:buFont typeface="Arial"/>
              <a:buNone/>
            </a:pPr>
            <a:r>
              <a:rPr b="0" i="0" lang="en" sz="2400" u="none" cap="none" strike="noStrike">
                <a:solidFill>
                  <a:schemeClr val="accent2"/>
                </a:solidFill>
                <a:latin typeface="Arial"/>
                <a:ea typeface="Arial"/>
                <a:cs typeface="Arial"/>
                <a:sym typeface="Arial"/>
              </a:rPr>
              <a:t>Example fonts</a:t>
            </a:r>
            <a:endParaRPr b="0" i="0" sz="1100" u="none" cap="none" strike="noStrike">
              <a:solidFill>
                <a:schemeClr val="accent2"/>
              </a:solidFill>
              <a:latin typeface="Arial"/>
              <a:ea typeface="Arial"/>
              <a:cs typeface="Arial"/>
              <a:sym typeface="Arial"/>
            </a:endParaRPr>
          </a:p>
        </p:txBody>
      </p:sp>
      <p:sp>
        <p:nvSpPr>
          <p:cNvPr id="507" name="Google Shape;507;p115"/>
          <p:cNvSpPr/>
          <p:nvPr/>
        </p:nvSpPr>
        <p:spPr>
          <a:xfrm>
            <a:off x="1136291" y="1582300"/>
            <a:ext cx="7478400" cy="2562300"/>
          </a:xfrm>
          <a:prstGeom prst="rect">
            <a:avLst/>
          </a:prstGeom>
          <a:noFill/>
          <a:ln>
            <a:noFill/>
          </a:ln>
        </p:spPr>
        <p:txBody>
          <a:bodyPr anchorCtr="0" anchor="t" bIns="34250" lIns="68575" spcFirstLastPara="1" rIns="68575" wrap="square" tIns="34250">
            <a:noAutofit/>
          </a:bodyPr>
          <a:lstStyle/>
          <a:p>
            <a:pPr indent="-355591" lvl="0" marL="457188" marR="0" rtl="0" algn="l">
              <a:lnSpc>
                <a:spcPct val="100000"/>
              </a:lnSpc>
              <a:spcBef>
                <a:spcPts val="0"/>
              </a:spcBef>
              <a:spcAft>
                <a:spcPts val="0"/>
              </a:spcAft>
              <a:buClr>
                <a:srgbClr val="0B315B"/>
              </a:buClr>
              <a:buSzPts val="2000"/>
              <a:buFont typeface="Arial"/>
              <a:buChar char="●"/>
            </a:pPr>
            <a:r>
              <a:rPr b="0" i="0" lang="en" sz="2000" u="none" cap="none" strike="noStrike">
                <a:solidFill>
                  <a:schemeClr val="dk1"/>
                </a:solidFill>
                <a:latin typeface="Arial"/>
                <a:ea typeface="Arial"/>
                <a:cs typeface="Arial"/>
                <a:sym typeface="Arial"/>
              </a:rPr>
              <a:t>Decks: </a:t>
            </a:r>
            <a:endParaRPr b="0" i="0" sz="2000" u="none" cap="none" strike="noStrike">
              <a:solidFill>
                <a:schemeClr val="dk1"/>
              </a:solidFill>
              <a:latin typeface="Arial"/>
              <a:ea typeface="Arial"/>
              <a:cs typeface="Arial"/>
              <a:sym typeface="Arial"/>
            </a:endParaRPr>
          </a:p>
          <a:p>
            <a:pPr indent="-260344" lvl="1" marL="685783" marR="0" rtl="0" algn="l">
              <a:lnSpc>
                <a:spcPct val="100000"/>
              </a:lnSpc>
              <a:spcBef>
                <a:spcPts val="0"/>
              </a:spcBef>
              <a:spcAft>
                <a:spcPts val="0"/>
              </a:spcAft>
              <a:buClr>
                <a:srgbClr val="0B315B"/>
              </a:buClr>
              <a:buSzPts val="1500"/>
              <a:buFont typeface="Arial"/>
              <a:buChar char="○"/>
            </a:pPr>
            <a:r>
              <a:rPr b="0" i="0" lang="en" sz="1100" u="none" cap="none" strike="noStrike">
                <a:solidFill>
                  <a:schemeClr val="dk1"/>
                </a:solidFill>
                <a:highlight>
                  <a:srgbClr val="FFFFFF"/>
                </a:highlight>
                <a:latin typeface="Arial"/>
                <a:ea typeface="Arial"/>
                <a:cs typeface="Arial"/>
                <a:sym typeface="Arial"/>
              </a:rPr>
              <a:t>Arial, in regular &amp; bold weights</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chemeClr val="dk1"/>
              </a:solidFill>
              <a:latin typeface="Arial"/>
              <a:ea typeface="Arial"/>
              <a:cs typeface="Arial"/>
              <a:sym typeface="Arial"/>
            </a:endParaRPr>
          </a:p>
          <a:p>
            <a:pPr indent="-355591" lvl="0" marL="457188" marR="0" rtl="0" algn="l">
              <a:lnSpc>
                <a:spcPct val="100000"/>
              </a:lnSpc>
              <a:spcBef>
                <a:spcPts val="0"/>
              </a:spcBef>
              <a:spcAft>
                <a:spcPts val="0"/>
              </a:spcAft>
              <a:buClr>
                <a:srgbClr val="0B315B"/>
              </a:buClr>
              <a:buSzPts val="2000"/>
              <a:buFont typeface="Arial"/>
              <a:buChar char="●"/>
            </a:pPr>
            <a:r>
              <a:rPr b="0" i="0" lang="en" sz="2000" u="none" cap="none" strike="noStrike">
                <a:solidFill>
                  <a:schemeClr val="dk1"/>
                </a:solidFill>
                <a:latin typeface="Arial"/>
                <a:ea typeface="Arial"/>
                <a:cs typeface="Arial"/>
                <a:sym typeface="Arial"/>
              </a:rPr>
              <a:t>Websites: </a:t>
            </a:r>
            <a:endParaRPr b="0" i="0" sz="2000" u="none" cap="none" strike="noStrike">
              <a:solidFill>
                <a:schemeClr val="dk1"/>
              </a:solidFill>
              <a:latin typeface="Arial"/>
              <a:ea typeface="Arial"/>
              <a:cs typeface="Arial"/>
              <a:sym typeface="Arial"/>
            </a:endParaRPr>
          </a:p>
          <a:p>
            <a:pPr indent="-260344" lvl="1" marL="685783" marR="0" rtl="0" algn="l">
              <a:lnSpc>
                <a:spcPct val="100000"/>
              </a:lnSpc>
              <a:spcBef>
                <a:spcPts val="0"/>
              </a:spcBef>
              <a:spcAft>
                <a:spcPts val="0"/>
              </a:spcAft>
              <a:buClr>
                <a:srgbClr val="0B315B"/>
              </a:buClr>
              <a:buSzPts val="1500"/>
              <a:buFont typeface="Arial"/>
              <a:buChar char="○"/>
            </a:pPr>
            <a:r>
              <a:rPr b="0" i="0" lang="en" sz="1100" u="none" cap="none" strike="noStrike">
                <a:solidFill>
                  <a:schemeClr val="dk1"/>
                </a:solidFill>
                <a:highlight>
                  <a:srgbClr val="FFFFFF"/>
                </a:highlight>
                <a:latin typeface="Arial"/>
                <a:ea typeface="Arial"/>
                <a:cs typeface="Arial"/>
                <a:sym typeface="Arial"/>
              </a:rPr>
              <a:t>Usual, in medium &amp; extra bold weights</a:t>
            </a:r>
            <a:endParaRPr b="0" i="0" sz="1100" u="none" cap="none" strike="noStrike">
              <a:solidFill>
                <a:schemeClr val="dk1"/>
              </a:solidFill>
              <a:highlight>
                <a:srgbClr val="FFFFFF"/>
              </a:highlight>
              <a:latin typeface="Arial"/>
              <a:ea typeface="Arial"/>
              <a:cs typeface="Arial"/>
              <a:sym typeface="Arial"/>
            </a:endParaRPr>
          </a:p>
        </p:txBody>
      </p:sp>
      <p:sp>
        <p:nvSpPr>
          <p:cNvPr id="508" name="Google Shape;508;p115"/>
          <p:cNvSpPr txBox="1"/>
          <p:nvPr/>
        </p:nvSpPr>
        <p:spPr>
          <a:xfrm>
            <a:off x="742951" y="4244546"/>
            <a:ext cx="7176300" cy="225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 sz="1350">
                <a:solidFill>
                  <a:schemeClr val="dk1"/>
                </a:solidFill>
                <a:latin typeface="Arial"/>
                <a:ea typeface="Arial"/>
                <a:cs typeface="Arial"/>
                <a:sym typeface="Arial"/>
              </a:rPr>
              <a:t>*This slide is for user reference only and</a:t>
            </a:r>
            <a:r>
              <a:rPr b="1" i="1" lang="en" sz="1350">
                <a:solidFill>
                  <a:schemeClr val="dk1"/>
                </a:solidFill>
                <a:latin typeface="Arial"/>
                <a:ea typeface="Arial"/>
                <a:cs typeface="Arial"/>
                <a:sym typeface="Arial"/>
              </a:rPr>
              <a:t> should never be included in final slide decks </a:t>
            </a:r>
            <a:endParaRPr b="1" i="1" sz="1350">
              <a:solidFill>
                <a:schemeClr val="dk1"/>
              </a:solidFill>
              <a:latin typeface="Arial"/>
              <a:ea typeface="Arial"/>
              <a:cs typeface="Arial"/>
              <a:sym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_1">
    <p:spTree>
      <p:nvGrpSpPr>
        <p:cNvPr id="509" name="Shape 509"/>
        <p:cNvGrpSpPr/>
        <p:nvPr/>
      </p:nvGrpSpPr>
      <p:grpSpPr>
        <a:xfrm>
          <a:off x="0" y="0"/>
          <a:ext cx="0" cy="0"/>
          <a:chOff x="0" y="0"/>
          <a:chExt cx="0" cy="0"/>
        </a:xfrm>
      </p:grpSpPr>
      <p:sp>
        <p:nvSpPr>
          <p:cNvPr id="510" name="Google Shape;510;p116"/>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511" name="Google Shape;511;p116"/>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512" name="Google Shape;512;p116"/>
          <p:cNvSpPr txBox="1"/>
          <p:nvPr/>
        </p:nvSpPr>
        <p:spPr>
          <a:xfrm>
            <a:off x="307463" y="333075"/>
            <a:ext cx="3606300" cy="544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1">
  <p:cSld name="Transition Slide 1_1">
    <p:bg>
      <p:bgPr>
        <a:blipFill>
          <a:blip r:embed="rId2">
            <a:alphaModFix amt="25000"/>
          </a:blip>
          <a:stretch>
            <a:fillRect/>
          </a:stretch>
        </a:blipFill>
      </p:bgPr>
    </p:bg>
    <p:spTree>
      <p:nvGrpSpPr>
        <p:cNvPr id="513" name="Shape 513"/>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Title and Content_2">
    <p:spTree>
      <p:nvGrpSpPr>
        <p:cNvPr id="514" name="Shape 514"/>
        <p:cNvGrpSpPr/>
        <p:nvPr/>
      </p:nvGrpSpPr>
      <p:grpSpPr>
        <a:xfrm>
          <a:off x="0" y="0"/>
          <a:ext cx="0" cy="0"/>
          <a:chOff x="0" y="0"/>
          <a:chExt cx="0" cy="0"/>
        </a:xfrm>
      </p:grpSpPr>
      <p:sp>
        <p:nvSpPr>
          <p:cNvPr id="515" name="Google Shape;515;p118"/>
          <p:cNvSpPr txBox="1"/>
          <p:nvPr>
            <p:ph idx="1" type="body"/>
          </p:nvPr>
        </p:nvSpPr>
        <p:spPr>
          <a:xfrm>
            <a:off x="457200" y="1419516"/>
            <a:ext cx="8229600" cy="2846400"/>
          </a:xfrm>
          <a:prstGeom prst="rect">
            <a:avLst/>
          </a:prstGeom>
          <a:noFill/>
          <a:ln>
            <a:noFill/>
          </a:ln>
        </p:spPr>
        <p:txBody>
          <a:bodyPr anchorCtr="0" anchor="t" bIns="0" lIns="0" spcFirstLastPara="1" rIns="0" wrap="square" tIns="0">
            <a:noAutofit/>
          </a:bodyPr>
          <a:lstStyle>
            <a:lvl1pPr indent="-330200" lvl="0" marL="457200" rtl="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1pPr>
            <a:lvl2pPr indent="-330200" lvl="1" marL="914400" rtl="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2pPr>
            <a:lvl3pPr indent="-330200" lvl="2" marL="1371600" rtl="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3pPr>
            <a:lvl4pPr indent="-330200" lvl="3" marL="1828800" rtl="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4pPr>
            <a:lvl5pPr indent="-330200" lvl="4" marL="2286000" rtl="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16" name="Google Shape;516;p118"/>
          <p:cNvSpPr txBox="1"/>
          <p:nvPr>
            <p:ph idx="12" type="sldNum"/>
          </p:nvPr>
        </p:nvSpPr>
        <p:spPr>
          <a:xfrm>
            <a:off x="6553200" y="473154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b="0" i="0" sz="800" u="none" cap="none" strike="noStrike">
                <a:solidFill>
                  <a:srgbClr val="919191"/>
                </a:solidFill>
                <a:latin typeface="Calibri"/>
                <a:ea typeface="Calibri"/>
                <a:cs typeface="Calibri"/>
                <a:sym typeface="Calibri"/>
              </a:defRPr>
            </a:lvl1pPr>
            <a:lvl2pPr indent="0" lvl="1" marL="0" rtl="0" algn="r">
              <a:spcBef>
                <a:spcPts val="0"/>
              </a:spcBef>
              <a:spcAft>
                <a:spcPts val="0"/>
              </a:spcAft>
              <a:buNone/>
              <a:defRPr b="0" i="0" sz="800" u="none" cap="none" strike="noStrike">
                <a:solidFill>
                  <a:srgbClr val="919191"/>
                </a:solidFill>
                <a:latin typeface="Calibri"/>
                <a:ea typeface="Calibri"/>
                <a:cs typeface="Calibri"/>
                <a:sym typeface="Calibri"/>
              </a:defRPr>
            </a:lvl2pPr>
            <a:lvl3pPr indent="0" lvl="2" marL="0" rtl="0" algn="r">
              <a:spcBef>
                <a:spcPts val="0"/>
              </a:spcBef>
              <a:spcAft>
                <a:spcPts val="0"/>
              </a:spcAft>
              <a:buNone/>
              <a:defRPr b="0" i="0" sz="800" u="none" cap="none" strike="noStrike">
                <a:solidFill>
                  <a:srgbClr val="919191"/>
                </a:solidFill>
                <a:latin typeface="Calibri"/>
                <a:ea typeface="Calibri"/>
                <a:cs typeface="Calibri"/>
                <a:sym typeface="Calibri"/>
              </a:defRPr>
            </a:lvl3pPr>
            <a:lvl4pPr indent="0" lvl="3" marL="0" rtl="0" algn="r">
              <a:spcBef>
                <a:spcPts val="0"/>
              </a:spcBef>
              <a:spcAft>
                <a:spcPts val="0"/>
              </a:spcAft>
              <a:buNone/>
              <a:defRPr b="0" i="0" sz="800" u="none" cap="none" strike="noStrike">
                <a:solidFill>
                  <a:srgbClr val="919191"/>
                </a:solidFill>
                <a:latin typeface="Calibri"/>
                <a:ea typeface="Calibri"/>
                <a:cs typeface="Calibri"/>
                <a:sym typeface="Calibri"/>
              </a:defRPr>
            </a:lvl4pPr>
            <a:lvl5pPr indent="0" lvl="4" marL="0" rtl="0" algn="r">
              <a:spcBef>
                <a:spcPts val="0"/>
              </a:spcBef>
              <a:spcAft>
                <a:spcPts val="0"/>
              </a:spcAft>
              <a:buNone/>
              <a:defRPr b="0" i="0" sz="800" u="none" cap="none" strike="noStrike">
                <a:solidFill>
                  <a:srgbClr val="919191"/>
                </a:solidFill>
                <a:latin typeface="Calibri"/>
                <a:ea typeface="Calibri"/>
                <a:cs typeface="Calibri"/>
                <a:sym typeface="Calibri"/>
              </a:defRPr>
            </a:lvl5pPr>
            <a:lvl6pPr indent="0" lvl="5" marL="0" rtl="0" algn="r">
              <a:spcBef>
                <a:spcPts val="0"/>
              </a:spcBef>
              <a:spcAft>
                <a:spcPts val="0"/>
              </a:spcAft>
              <a:buNone/>
              <a:defRPr b="0" i="0" sz="800" u="none" cap="none" strike="noStrike">
                <a:solidFill>
                  <a:srgbClr val="919191"/>
                </a:solidFill>
                <a:latin typeface="Calibri"/>
                <a:ea typeface="Calibri"/>
                <a:cs typeface="Calibri"/>
                <a:sym typeface="Calibri"/>
              </a:defRPr>
            </a:lvl6pPr>
            <a:lvl7pPr indent="0" lvl="6" marL="0" rtl="0" algn="r">
              <a:spcBef>
                <a:spcPts val="0"/>
              </a:spcBef>
              <a:spcAft>
                <a:spcPts val="0"/>
              </a:spcAft>
              <a:buNone/>
              <a:defRPr b="0" i="0" sz="800" u="none" cap="none" strike="noStrike">
                <a:solidFill>
                  <a:srgbClr val="919191"/>
                </a:solidFill>
                <a:latin typeface="Calibri"/>
                <a:ea typeface="Calibri"/>
                <a:cs typeface="Calibri"/>
                <a:sym typeface="Calibri"/>
              </a:defRPr>
            </a:lvl7pPr>
            <a:lvl8pPr indent="0" lvl="7" marL="0" rtl="0" algn="r">
              <a:spcBef>
                <a:spcPts val="0"/>
              </a:spcBef>
              <a:spcAft>
                <a:spcPts val="0"/>
              </a:spcAft>
              <a:buNone/>
              <a:defRPr b="0" i="0" sz="800" u="none" cap="none" strike="noStrike">
                <a:solidFill>
                  <a:srgbClr val="919191"/>
                </a:solidFill>
                <a:latin typeface="Calibri"/>
                <a:ea typeface="Calibri"/>
                <a:cs typeface="Calibri"/>
                <a:sym typeface="Calibri"/>
              </a:defRPr>
            </a:lvl8pPr>
            <a:lvl9pPr indent="0" lvl="8" marL="0" rtl="0" algn="r">
              <a:spcBef>
                <a:spcPts val="0"/>
              </a:spcBef>
              <a:spcAft>
                <a:spcPts val="0"/>
              </a:spcAft>
              <a:buNone/>
              <a:defRPr b="0" i="0" sz="800" u="none" cap="none" strike="noStrike">
                <a:solidFill>
                  <a:srgbClr val="91919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517" name="Shape 517"/>
        <p:cNvGrpSpPr/>
        <p:nvPr/>
      </p:nvGrpSpPr>
      <p:grpSpPr>
        <a:xfrm>
          <a:off x="0" y="0"/>
          <a:ext cx="0" cy="0"/>
          <a:chOff x="0" y="0"/>
          <a:chExt cx="0" cy="0"/>
        </a:xfrm>
      </p:grpSpPr>
      <p:sp>
        <p:nvSpPr>
          <p:cNvPr id="518" name="Google Shape;518;p119"/>
          <p:cNvSpPr txBox="1"/>
          <p:nvPr>
            <p:ph type="ctrTitle"/>
          </p:nvPr>
        </p:nvSpPr>
        <p:spPr>
          <a:xfrm>
            <a:off x="685800" y="1597819"/>
            <a:ext cx="7772400" cy="11025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19" name="Google Shape;519;p119"/>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14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14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1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9pPr>
          </a:lstStyle>
          <a:p/>
        </p:txBody>
      </p:sp>
      <p:sp>
        <p:nvSpPr>
          <p:cNvPr id="520" name="Google Shape;520;p119"/>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1" name="Google Shape;521;p119"/>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2" name="Google Shape;522;p11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2">
  <p:cSld name="Transition Slide 1_2">
    <p:bg>
      <p:bgPr>
        <a:blipFill>
          <a:blip r:embed="rId2">
            <a:alphaModFix amt="25000"/>
          </a:blip>
          <a:stretch>
            <a:fillRect/>
          </a:stretch>
        </a:blipFill>
      </p:bgPr>
    </p:bg>
    <p:spTree>
      <p:nvGrpSpPr>
        <p:cNvPr id="523" name="Shape 523"/>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3">
  <p:cSld name="Transition Slide 1_3">
    <p:bg>
      <p:bgPr>
        <a:blipFill>
          <a:blip r:embed="rId2">
            <a:alphaModFix amt="25000"/>
          </a:blip>
          <a:stretch>
            <a:fillRect/>
          </a:stretch>
        </a:blipFill>
      </p:bgPr>
    </p:bg>
    <p:spTree>
      <p:nvGrpSpPr>
        <p:cNvPr id="524" name="Shape 524"/>
        <p:cNvGrpSpPr/>
        <p:nvPr/>
      </p:nvGrpSpPr>
      <p:grpSpPr>
        <a:xfrm>
          <a:off x="0" y="0"/>
          <a:ext cx="0" cy="0"/>
          <a:chOff x="0" y="0"/>
          <a:chExt cx="0" cy="0"/>
        </a:xfrm>
      </p:grpSpPr>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Title and Content_3">
    <p:spTree>
      <p:nvGrpSpPr>
        <p:cNvPr id="525" name="Shape 525"/>
        <p:cNvGrpSpPr/>
        <p:nvPr/>
      </p:nvGrpSpPr>
      <p:grpSpPr>
        <a:xfrm>
          <a:off x="0" y="0"/>
          <a:ext cx="0" cy="0"/>
          <a:chOff x="0" y="0"/>
          <a:chExt cx="0" cy="0"/>
        </a:xfrm>
      </p:grpSpPr>
      <p:sp>
        <p:nvSpPr>
          <p:cNvPr id="526" name="Google Shape;526;p122"/>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527" name="Google Shape;527;p122"/>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528" name="Google Shape;528;p122"/>
          <p:cNvSpPr txBox="1"/>
          <p:nvPr/>
        </p:nvSpPr>
        <p:spPr>
          <a:xfrm>
            <a:off x="307463" y="333075"/>
            <a:ext cx="3606300" cy="544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Title and Content_4">
    <p:spTree>
      <p:nvGrpSpPr>
        <p:cNvPr id="529" name="Shape 529"/>
        <p:cNvGrpSpPr/>
        <p:nvPr/>
      </p:nvGrpSpPr>
      <p:grpSpPr>
        <a:xfrm>
          <a:off x="0" y="0"/>
          <a:ext cx="0" cy="0"/>
          <a:chOff x="0" y="0"/>
          <a:chExt cx="0" cy="0"/>
        </a:xfrm>
      </p:grpSpPr>
      <p:sp>
        <p:nvSpPr>
          <p:cNvPr id="530" name="Google Shape;530;p123"/>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531" name="Google Shape;531;p123"/>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532" name="Google Shape;532;p123"/>
          <p:cNvSpPr txBox="1"/>
          <p:nvPr/>
        </p:nvSpPr>
        <p:spPr>
          <a:xfrm>
            <a:off x="307463" y="333075"/>
            <a:ext cx="3606300" cy="544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5">
  <p:cSld name="Title and Content_5">
    <p:spTree>
      <p:nvGrpSpPr>
        <p:cNvPr id="533" name="Shape 533"/>
        <p:cNvGrpSpPr/>
        <p:nvPr/>
      </p:nvGrpSpPr>
      <p:grpSpPr>
        <a:xfrm>
          <a:off x="0" y="0"/>
          <a:ext cx="0" cy="0"/>
          <a:chOff x="0" y="0"/>
          <a:chExt cx="0" cy="0"/>
        </a:xfrm>
      </p:grpSpPr>
      <p:sp>
        <p:nvSpPr>
          <p:cNvPr id="534" name="Google Shape;534;p124"/>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535" name="Google Shape;535;p124"/>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536" name="Google Shape;536;p124"/>
          <p:cNvSpPr txBox="1"/>
          <p:nvPr/>
        </p:nvSpPr>
        <p:spPr>
          <a:xfrm>
            <a:off x="307463" y="333075"/>
            <a:ext cx="3606300" cy="544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Box">
  <p:cSld name="Large Text Box">
    <p:spTree>
      <p:nvGrpSpPr>
        <p:cNvPr id="50" name="Shape 50"/>
        <p:cNvGrpSpPr/>
        <p:nvPr/>
      </p:nvGrpSpPr>
      <p:grpSpPr>
        <a:xfrm>
          <a:off x="0" y="0"/>
          <a:ext cx="0" cy="0"/>
          <a:chOff x="0" y="0"/>
          <a:chExt cx="0" cy="0"/>
        </a:xfrm>
      </p:grpSpPr>
      <p:sp>
        <p:nvSpPr>
          <p:cNvPr id="51" name="Google Shape;51;p13"/>
          <p:cNvSpPr txBox="1"/>
          <p:nvPr>
            <p:ph idx="1" type="body"/>
          </p:nvPr>
        </p:nvSpPr>
        <p:spPr>
          <a:xfrm>
            <a:off x="434340" y="914400"/>
            <a:ext cx="8275200" cy="38199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2" name="Google Shape;52;p13"/>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53" name="Google Shape;53;p13"/>
          <p:cNvSpPr txBox="1"/>
          <p:nvPr>
            <p:ph idx="2" type="body"/>
          </p:nvPr>
        </p:nvSpPr>
        <p:spPr>
          <a:xfrm>
            <a:off x="312718" y="4824386"/>
            <a:ext cx="6934200" cy="228600"/>
          </a:xfrm>
          <a:prstGeom prst="rect">
            <a:avLst/>
          </a:prstGeom>
          <a:noFill/>
          <a:ln>
            <a:noFill/>
          </a:ln>
        </p:spPr>
        <p:txBody>
          <a:bodyPr anchorCtr="0" anchor="b" bIns="0" lIns="0" spcFirstLastPara="1" rIns="0" wrap="square" tIns="0">
            <a:normAutofit/>
          </a:bodyPr>
          <a:lstStyle>
            <a:lvl1pPr indent="-228600" lvl="0" marL="457200" marR="0" rtl="0" algn="l">
              <a:lnSpc>
                <a:spcPct val="90000"/>
              </a:lnSpc>
              <a:spcBef>
                <a:spcPts val="75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4">
  <p:cSld name="Transition Slide 1_4">
    <p:bg>
      <p:bgPr>
        <a:blipFill>
          <a:blip r:embed="rId2">
            <a:alphaModFix amt="25000"/>
          </a:blip>
          <a:stretch>
            <a:fillRect/>
          </a:stretch>
        </a:blipFill>
      </p:bgPr>
    </p:bg>
    <p:spTree>
      <p:nvGrpSpPr>
        <p:cNvPr id="537" name="Shape 537"/>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39" name="Shape 539"/>
        <p:cNvGrpSpPr/>
        <p:nvPr/>
      </p:nvGrpSpPr>
      <p:grpSpPr>
        <a:xfrm>
          <a:off x="0" y="0"/>
          <a:ext cx="0" cy="0"/>
          <a:chOff x="0" y="0"/>
          <a:chExt cx="0" cy="0"/>
        </a:xfrm>
      </p:grpSpPr>
      <p:sp>
        <p:nvSpPr>
          <p:cNvPr id="540" name="Google Shape;540;p127"/>
          <p:cNvSpPr txBox="1"/>
          <p:nvPr>
            <p:ph idx="1" type="body"/>
          </p:nvPr>
        </p:nvSpPr>
        <p:spPr>
          <a:xfrm>
            <a:off x="1995488" y="2421924"/>
            <a:ext cx="4781700" cy="396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accent2"/>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41" name="Google Shape;541;p127"/>
          <p:cNvSpPr txBox="1"/>
          <p:nvPr>
            <p:ph idx="2" type="body"/>
          </p:nvPr>
        </p:nvSpPr>
        <p:spPr>
          <a:xfrm>
            <a:off x="1896667" y="1915717"/>
            <a:ext cx="5041200" cy="506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542" name="Google Shape;542;p127"/>
          <p:cNvPicPr preferRelativeResize="0"/>
          <p:nvPr/>
        </p:nvPicPr>
        <p:blipFill rotWithShape="1">
          <a:blip r:embed="rId2">
            <a:alphaModFix/>
          </a:blip>
          <a:srcRect b="0" l="0" r="0" t="0"/>
          <a:stretch/>
        </p:blipFill>
        <p:spPr>
          <a:xfrm>
            <a:off x="197708" y="167749"/>
            <a:ext cx="3849600" cy="777543"/>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43" name="Shape 543"/>
        <p:cNvGrpSpPr/>
        <p:nvPr/>
      </p:nvGrpSpPr>
      <p:grpSpPr>
        <a:xfrm>
          <a:off x="0" y="0"/>
          <a:ext cx="0" cy="0"/>
          <a:chOff x="0" y="0"/>
          <a:chExt cx="0" cy="0"/>
        </a:xfrm>
      </p:grpSpPr>
      <p:sp>
        <p:nvSpPr>
          <p:cNvPr id="544" name="Google Shape;544;p128"/>
          <p:cNvSpPr txBox="1"/>
          <p:nvPr/>
        </p:nvSpPr>
        <p:spPr>
          <a:xfrm>
            <a:off x="5887994" y="4767263"/>
            <a:ext cx="26274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1"/>
                </a:solidFill>
                <a:latin typeface="Arial"/>
                <a:ea typeface="Arial"/>
                <a:cs typeface="Arial"/>
                <a:sym typeface="Arial"/>
              </a:rPr>
              <a:t>     School District of Philadelphia     </a:t>
            </a:r>
            <a:fld id="{00000000-1234-1234-1234-123412341234}" type="slidenum">
              <a:rPr lang="en" sz="1100">
                <a:solidFill>
                  <a:schemeClr val="dk1"/>
                </a:solidFill>
                <a:latin typeface="Arial"/>
                <a:ea typeface="Arial"/>
                <a:cs typeface="Arial"/>
                <a:sym typeface="Arial"/>
              </a:rPr>
              <a:t>‹#›</a:t>
            </a:fld>
            <a:endParaRPr sz="1100">
              <a:solidFill>
                <a:schemeClr val="dk1"/>
              </a:solidFill>
              <a:latin typeface="Arial"/>
              <a:ea typeface="Arial"/>
              <a:cs typeface="Arial"/>
              <a:sym typeface="Arial"/>
            </a:endParaRPr>
          </a:p>
        </p:txBody>
      </p:sp>
      <p:cxnSp>
        <p:nvCxnSpPr>
          <p:cNvPr id="545" name="Google Shape;545;p128"/>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546" name="Google Shape;546;p128"/>
          <p:cNvSpPr txBox="1"/>
          <p:nvPr>
            <p:ph idx="1" type="body"/>
          </p:nvPr>
        </p:nvSpPr>
        <p:spPr>
          <a:xfrm>
            <a:off x="247650" y="216694"/>
            <a:ext cx="3348000" cy="555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47" name="Google Shape;547;p128"/>
          <p:cNvSpPr txBox="1"/>
          <p:nvPr>
            <p:ph idx="2" type="body"/>
          </p:nvPr>
        </p:nvSpPr>
        <p:spPr>
          <a:xfrm>
            <a:off x="988219" y="1390651"/>
            <a:ext cx="7222200" cy="300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accent2"/>
              </a:buClr>
              <a:buSzPts val="1800"/>
              <a:buFont typeface="Arial"/>
              <a:buNone/>
              <a:defRPr b="0" i="0" sz="1800" u="none" cap="none" strike="noStrike">
                <a:solidFill>
                  <a:schemeClr val="accent2"/>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5">
  <p:cSld name="Transition Slide 5">
    <p:bg>
      <p:bgPr>
        <a:blipFill>
          <a:blip r:embed="rId2">
            <a:alphaModFix amt="25000"/>
          </a:blip>
          <a:stretch>
            <a:fillRect/>
          </a:stretch>
        </a:blipFill>
      </p:bgPr>
    </p:bg>
    <p:spTree>
      <p:nvGrpSpPr>
        <p:cNvPr id="548" name="Shape 548"/>
        <p:cNvGrpSpPr/>
        <p:nvPr/>
      </p:nvGrpSpPr>
      <p:grpSpPr>
        <a:xfrm>
          <a:off x="0" y="0"/>
          <a:ext cx="0" cy="0"/>
          <a:chOff x="0" y="0"/>
          <a:chExt cx="0" cy="0"/>
        </a:xfrm>
      </p:grpSpPr>
      <p:sp>
        <p:nvSpPr>
          <p:cNvPr id="549" name="Google Shape;549;p129"/>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550" name="Shape 550"/>
        <p:cNvGrpSpPr/>
        <p:nvPr/>
      </p:nvGrpSpPr>
      <p:grpSpPr>
        <a:xfrm>
          <a:off x="0" y="0"/>
          <a:ext cx="0" cy="0"/>
          <a:chOff x="0" y="0"/>
          <a:chExt cx="0" cy="0"/>
        </a:xfrm>
      </p:grpSpPr>
      <p:sp>
        <p:nvSpPr>
          <p:cNvPr id="551" name="Google Shape;551;p130"/>
          <p:cNvSpPr txBox="1"/>
          <p:nvPr>
            <p:ph type="title"/>
          </p:nvPr>
        </p:nvSpPr>
        <p:spPr>
          <a:xfrm>
            <a:off x="0" y="0"/>
            <a:ext cx="3000000" cy="225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52" name="Google Shape;552;p130"/>
          <p:cNvSpPr txBox="1"/>
          <p:nvPr>
            <p:ph idx="1" type="body"/>
          </p:nvPr>
        </p:nvSpPr>
        <p:spPr>
          <a:xfrm>
            <a:off x="0" y="0"/>
            <a:ext cx="3000000" cy="22500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53" name="Google Shape;553;p130"/>
          <p:cNvSpPr txBox="1"/>
          <p:nvPr>
            <p:ph idx="10" type="dt"/>
          </p:nvPr>
        </p:nvSpPr>
        <p:spPr>
          <a:xfrm>
            <a:off x="457200" y="4767263"/>
            <a:ext cx="2133600" cy="273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4" name="Google Shape;554;p130"/>
          <p:cNvSpPr txBox="1"/>
          <p:nvPr>
            <p:ph idx="11" type="ftr"/>
          </p:nvPr>
        </p:nvSpPr>
        <p:spPr>
          <a:xfrm>
            <a:off x="3124200" y="4767263"/>
            <a:ext cx="2895600" cy="273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5" name="Google Shape;555;p130"/>
          <p:cNvSpPr txBox="1"/>
          <p:nvPr>
            <p:ph idx="12" type="sldNum"/>
          </p:nvPr>
        </p:nvSpPr>
        <p:spPr>
          <a:xfrm>
            <a:off x="6553200" y="4839891"/>
            <a:ext cx="1981200" cy="2013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6" name="Shape 556"/>
        <p:cNvGrpSpPr/>
        <p:nvPr/>
      </p:nvGrpSpPr>
      <p:grpSpPr>
        <a:xfrm>
          <a:off x="0" y="0"/>
          <a:ext cx="0" cy="0"/>
          <a:chOff x="0" y="0"/>
          <a:chExt cx="0" cy="0"/>
        </a:xfrm>
      </p:grpSpPr>
      <p:sp>
        <p:nvSpPr>
          <p:cNvPr id="557" name="Google Shape;557;p131"/>
          <p:cNvSpPr txBox="1"/>
          <p:nvPr>
            <p:ph idx="10" type="dt"/>
          </p:nvPr>
        </p:nvSpPr>
        <p:spPr>
          <a:xfrm>
            <a:off x="0" y="0"/>
            <a:ext cx="3000000" cy="225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8" name="Google Shape;558;p131"/>
          <p:cNvSpPr txBox="1"/>
          <p:nvPr>
            <p:ph idx="11" type="ftr"/>
          </p:nvPr>
        </p:nvSpPr>
        <p:spPr>
          <a:xfrm>
            <a:off x="0" y="0"/>
            <a:ext cx="3000000" cy="225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9" name="Google Shape;559;p131"/>
          <p:cNvSpPr txBox="1"/>
          <p:nvPr>
            <p:ph idx="12" type="sldNum"/>
          </p:nvPr>
        </p:nvSpPr>
        <p:spPr>
          <a:xfrm>
            <a:off x="0" y="0"/>
            <a:ext cx="3000000" cy="225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60" name="Shape 560"/>
        <p:cNvGrpSpPr/>
        <p:nvPr/>
      </p:nvGrpSpPr>
      <p:grpSpPr>
        <a:xfrm>
          <a:off x="0" y="0"/>
          <a:ext cx="0" cy="0"/>
          <a:chOff x="0" y="0"/>
          <a:chExt cx="0" cy="0"/>
        </a:xfrm>
      </p:grpSpPr>
      <p:sp>
        <p:nvSpPr>
          <p:cNvPr id="561" name="Google Shape;561;p132"/>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Box">
  <p:cSld name="Large Text Box">
    <p:spTree>
      <p:nvGrpSpPr>
        <p:cNvPr id="562" name="Shape 562"/>
        <p:cNvGrpSpPr/>
        <p:nvPr/>
      </p:nvGrpSpPr>
      <p:grpSpPr>
        <a:xfrm>
          <a:off x="0" y="0"/>
          <a:ext cx="0" cy="0"/>
          <a:chOff x="0" y="0"/>
          <a:chExt cx="0" cy="0"/>
        </a:xfrm>
      </p:grpSpPr>
      <p:sp>
        <p:nvSpPr>
          <p:cNvPr id="563" name="Google Shape;563;p133"/>
          <p:cNvSpPr txBox="1"/>
          <p:nvPr>
            <p:ph idx="1" type="body"/>
          </p:nvPr>
        </p:nvSpPr>
        <p:spPr>
          <a:xfrm>
            <a:off x="434340" y="914400"/>
            <a:ext cx="8275200" cy="38199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64" name="Google Shape;564;p133"/>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65" name="Google Shape;565;p133"/>
          <p:cNvSpPr txBox="1"/>
          <p:nvPr>
            <p:ph idx="2" type="body"/>
          </p:nvPr>
        </p:nvSpPr>
        <p:spPr>
          <a:xfrm>
            <a:off x="312718" y="4824386"/>
            <a:ext cx="6934200" cy="228600"/>
          </a:xfrm>
          <a:prstGeom prst="rect">
            <a:avLst/>
          </a:prstGeom>
          <a:noFill/>
          <a:ln>
            <a:noFill/>
          </a:ln>
        </p:spPr>
        <p:txBody>
          <a:bodyPr anchorCtr="0" anchor="b" bIns="0" lIns="0" spcFirstLastPara="1" rIns="0" wrap="square" tIns="0">
            <a:noAutofit/>
          </a:bodyPr>
          <a:lstStyle>
            <a:lvl1pPr indent="-228600" lvl="0" marL="457200" marR="0" rtl="0" algn="l">
              <a:lnSpc>
                <a:spcPct val="90000"/>
              </a:lnSpc>
              <a:spcBef>
                <a:spcPts val="75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6" name="Shape 566"/>
        <p:cNvGrpSpPr/>
        <p:nvPr/>
      </p:nvGrpSpPr>
      <p:grpSpPr>
        <a:xfrm>
          <a:off x="0" y="0"/>
          <a:ext cx="0" cy="0"/>
          <a:chOff x="0" y="0"/>
          <a:chExt cx="0" cy="0"/>
        </a:xfrm>
      </p:grpSpPr>
      <p:sp>
        <p:nvSpPr>
          <p:cNvPr id="567" name="Google Shape;567;p134"/>
          <p:cNvSpPr/>
          <p:nvPr/>
        </p:nvSpPr>
        <p:spPr>
          <a:xfrm>
            <a:off x="0" y="0"/>
            <a:ext cx="4314000" cy="5143500"/>
          </a:xfrm>
          <a:prstGeom prst="rect">
            <a:avLst/>
          </a:prstGeom>
          <a:solidFill>
            <a:srgbClr val="274E1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68" name="Google Shape;568;p134"/>
          <p:cNvSpPr/>
          <p:nvPr/>
        </p:nvSpPr>
        <p:spPr>
          <a:xfrm>
            <a:off x="1" y="44126"/>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569" name="Google Shape;569;p13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rgbClr val="274E13"/>
          </a:solidFill>
          <a:ln>
            <a:noFill/>
          </a:ln>
        </p:spPr>
      </p:sp>
      <p:sp>
        <p:nvSpPr>
          <p:cNvPr id="570" name="Google Shape;570;p134"/>
          <p:cNvSpPr txBox="1"/>
          <p:nvPr>
            <p:ph type="title"/>
          </p:nvPr>
        </p:nvSpPr>
        <p:spPr>
          <a:xfrm>
            <a:off x="311725" y="500925"/>
            <a:ext cx="3706500" cy="2508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lt1"/>
              </a:buClr>
              <a:buSzPts val="2800"/>
              <a:buFont typeface="Calibri"/>
              <a:buNone/>
              <a:defRPr b="0" i="0" sz="3300" u="none" cap="none" strike="noStrike">
                <a:solidFill>
                  <a:schemeClr val="lt1"/>
                </a:solidFill>
                <a:latin typeface="Calibri"/>
                <a:ea typeface="Calibri"/>
                <a:cs typeface="Calibri"/>
                <a:sym typeface="Calibri"/>
              </a:defRPr>
            </a:lvl1pPr>
            <a:lvl2pPr lvl="1" rtl="0">
              <a:spcBef>
                <a:spcPts val="0"/>
              </a:spcBef>
              <a:spcAft>
                <a:spcPts val="0"/>
              </a:spcAft>
              <a:buClr>
                <a:schemeClr val="lt1"/>
              </a:buClr>
              <a:buSzPts val="2800"/>
              <a:buFont typeface="Arial"/>
              <a:buNone/>
              <a:defRPr sz="1800">
                <a:solidFill>
                  <a:schemeClr val="lt1"/>
                </a:solidFill>
              </a:defRPr>
            </a:lvl2pPr>
            <a:lvl3pPr lvl="2" rtl="0">
              <a:spcBef>
                <a:spcPts val="0"/>
              </a:spcBef>
              <a:spcAft>
                <a:spcPts val="0"/>
              </a:spcAft>
              <a:buClr>
                <a:schemeClr val="lt1"/>
              </a:buClr>
              <a:buSzPts val="2800"/>
              <a:buFont typeface="Arial"/>
              <a:buNone/>
              <a:defRPr sz="1800">
                <a:solidFill>
                  <a:schemeClr val="lt1"/>
                </a:solidFill>
              </a:defRPr>
            </a:lvl3pPr>
            <a:lvl4pPr lvl="3" rtl="0">
              <a:spcBef>
                <a:spcPts val="0"/>
              </a:spcBef>
              <a:spcAft>
                <a:spcPts val="0"/>
              </a:spcAft>
              <a:buClr>
                <a:schemeClr val="lt1"/>
              </a:buClr>
              <a:buSzPts val="2800"/>
              <a:buFont typeface="Arial"/>
              <a:buNone/>
              <a:defRPr sz="1800">
                <a:solidFill>
                  <a:schemeClr val="lt1"/>
                </a:solidFill>
              </a:defRPr>
            </a:lvl4pPr>
            <a:lvl5pPr lvl="4" rtl="0">
              <a:spcBef>
                <a:spcPts val="0"/>
              </a:spcBef>
              <a:spcAft>
                <a:spcPts val="0"/>
              </a:spcAft>
              <a:buClr>
                <a:schemeClr val="lt1"/>
              </a:buClr>
              <a:buSzPts val="2800"/>
              <a:buFont typeface="Arial"/>
              <a:buNone/>
              <a:defRPr sz="1800">
                <a:solidFill>
                  <a:schemeClr val="lt1"/>
                </a:solidFill>
              </a:defRPr>
            </a:lvl5pPr>
            <a:lvl6pPr lvl="5" rtl="0">
              <a:spcBef>
                <a:spcPts val="0"/>
              </a:spcBef>
              <a:spcAft>
                <a:spcPts val="0"/>
              </a:spcAft>
              <a:buClr>
                <a:schemeClr val="lt1"/>
              </a:buClr>
              <a:buSzPts val="2800"/>
              <a:buFont typeface="Arial"/>
              <a:buNone/>
              <a:defRPr sz="1800">
                <a:solidFill>
                  <a:schemeClr val="lt1"/>
                </a:solidFill>
              </a:defRPr>
            </a:lvl6pPr>
            <a:lvl7pPr lvl="6" rtl="0">
              <a:spcBef>
                <a:spcPts val="0"/>
              </a:spcBef>
              <a:spcAft>
                <a:spcPts val="0"/>
              </a:spcAft>
              <a:buClr>
                <a:schemeClr val="lt1"/>
              </a:buClr>
              <a:buSzPts val="2800"/>
              <a:buFont typeface="Arial"/>
              <a:buNone/>
              <a:defRPr sz="1800">
                <a:solidFill>
                  <a:schemeClr val="lt1"/>
                </a:solidFill>
              </a:defRPr>
            </a:lvl7pPr>
            <a:lvl8pPr lvl="7" rtl="0">
              <a:spcBef>
                <a:spcPts val="0"/>
              </a:spcBef>
              <a:spcAft>
                <a:spcPts val="0"/>
              </a:spcAft>
              <a:buClr>
                <a:schemeClr val="lt1"/>
              </a:buClr>
              <a:buSzPts val="2800"/>
              <a:buFont typeface="Arial"/>
              <a:buNone/>
              <a:defRPr sz="1800">
                <a:solidFill>
                  <a:schemeClr val="lt1"/>
                </a:solidFill>
              </a:defRPr>
            </a:lvl8pPr>
            <a:lvl9pPr lvl="8" rtl="0">
              <a:spcBef>
                <a:spcPts val="0"/>
              </a:spcBef>
              <a:spcAft>
                <a:spcPts val="0"/>
              </a:spcAft>
              <a:buClr>
                <a:schemeClr val="lt1"/>
              </a:buClr>
              <a:buSzPts val="2800"/>
              <a:buFont typeface="Arial"/>
              <a:buNone/>
              <a:defRPr sz="1800">
                <a:solidFill>
                  <a:schemeClr val="lt1"/>
                </a:solidFill>
              </a:defRPr>
            </a:lvl9pPr>
          </a:lstStyle>
          <a:p/>
        </p:txBody>
      </p:sp>
      <p:sp>
        <p:nvSpPr>
          <p:cNvPr id="571" name="Google Shape;571;p134"/>
          <p:cNvSpPr txBox="1"/>
          <p:nvPr>
            <p:ph idx="1" type="body"/>
          </p:nvPr>
        </p:nvSpPr>
        <p:spPr>
          <a:xfrm>
            <a:off x="4644675" y="500925"/>
            <a:ext cx="4166400" cy="40986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90000"/>
              </a:lnSpc>
              <a:spcBef>
                <a:spcPts val="0"/>
              </a:spcBef>
              <a:spcAft>
                <a:spcPts val="0"/>
              </a:spcAft>
              <a:buClr>
                <a:schemeClr val="dk1"/>
              </a:buClr>
              <a:buSzPts val="1300"/>
              <a:buFont typeface="Arial"/>
              <a:buChar char="●"/>
              <a:defRPr b="0" i="0" sz="2100" u="none" cap="none" strike="noStrike">
                <a:solidFill>
                  <a:schemeClr val="dk1"/>
                </a:solidFill>
                <a:latin typeface="Calibri"/>
                <a:ea typeface="Calibri"/>
                <a:cs typeface="Calibri"/>
                <a:sym typeface="Calibri"/>
              </a:defRPr>
            </a:lvl1pPr>
            <a:lvl2pPr indent="-298450" lvl="1" marL="914400" marR="0" rtl="0" algn="l">
              <a:lnSpc>
                <a:spcPct val="90000"/>
              </a:lnSpc>
              <a:spcBef>
                <a:spcPts val="16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2pPr>
            <a:lvl3pPr indent="-298450" lvl="2" marL="1371600" marR="0" rtl="0" algn="l">
              <a:lnSpc>
                <a:spcPct val="90000"/>
              </a:lnSpc>
              <a:spcBef>
                <a:spcPts val="1600"/>
              </a:spcBef>
              <a:spcAft>
                <a:spcPts val="0"/>
              </a:spcAft>
              <a:buClr>
                <a:schemeClr val="dk1"/>
              </a:buClr>
              <a:buSzPts val="1100"/>
              <a:buFont typeface="Arial"/>
              <a:buChar char="■"/>
              <a:defRPr b="0" i="0" sz="1500" u="none" cap="none" strike="noStrike">
                <a:solidFill>
                  <a:schemeClr val="dk1"/>
                </a:solidFill>
                <a:latin typeface="Calibri"/>
                <a:ea typeface="Calibri"/>
                <a:cs typeface="Calibri"/>
                <a:sym typeface="Calibri"/>
              </a:defRPr>
            </a:lvl3pPr>
            <a:lvl4pPr indent="-298450" lvl="3" marL="18288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4pPr>
            <a:lvl5pPr indent="-298450" lvl="4" marL="22860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5pPr>
            <a:lvl6pPr indent="-298450" lvl="5" marL="27432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6pPr>
            <a:lvl7pPr indent="-298450" lvl="6" marL="32004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7pPr>
            <a:lvl8pPr indent="-298450" lvl="7" marL="36576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8pPr>
            <a:lvl9pPr indent="-298450" lvl="8" marL="4114800" marR="0" rtl="0" algn="l">
              <a:lnSpc>
                <a:spcPct val="90000"/>
              </a:lnSpc>
              <a:spcBef>
                <a:spcPts val="1600"/>
              </a:spcBef>
              <a:spcAft>
                <a:spcPts val="160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9pPr>
          </a:lstStyle>
          <a:p/>
        </p:txBody>
      </p:sp>
      <p:sp>
        <p:nvSpPr>
          <p:cNvPr id="572" name="Google Shape;572;p1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buClr>
                <a:schemeClr val="dk1"/>
              </a:buClr>
              <a:buSzPts val="1800"/>
              <a:buFont typeface="Calibri"/>
              <a:buNone/>
              <a:defRPr sz="1800">
                <a:solidFill>
                  <a:schemeClr val="dk1"/>
                </a:solidFill>
                <a:latin typeface="Calibri"/>
                <a:ea typeface="Calibri"/>
                <a:cs typeface="Calibri"/>
                <a:sym typeface="Calibri"/>
              </a:defRPr>
            </a:lvl1pPr>
            <a:lvl2pPr indent="0" lvl="1" marL="0" marR="0" rtl="0" algn="r">
              <a:buClr>
                <a:schemeClr val="dk1"/>
              </a:buClr>
              <a:buSzPts val="1800"/>
              <a:buFont typeface="Calibri"/>
              <a:buNone/>
              <a:defRPr sz="1800">
                <a:solidFill>
                  <a:schemeClr val="dk1"/>
                </a:solidFill>
                <a:latin typeface="Calibri"/>
                <a:ea typeface="Calibri"/>
                <a:cs typeface="Calibri"/>
                <a:sym typeface="Calibri"/>
              </a:defRPr>
            </a:lvl2pPr>
            <a:lvl3pPr indent="0" lvl="2" marL="0" marR="0" rtl="0" algn="r">
              <a:buClr>
                <a:schemeClr val="dk1"/>
              </a:buClr>
              <a:buSzPts val="1800"/>
              <a:buFont typeface="Calibri"/>
              <a:buNone/>
              <a:defRPr sz="1800">
                <a:solidFill>
                  <a:schemeClr val="dk1"/>
                </a:solidFill>
                <a:latin typeface="Calibri"/>
                <a:ea typeface="Calibri"/>
                <a:cs typeface="Calibri"/>
                <a:sym typeface="Calibri"/>
              </a:defRPr>
            </a:lvl3pPr>
            <a:lvl4pPr indent="0" lvl="3" marL="0" marR="0" rtl="0" algn="r">
              <a:buClr>
                <a:schemeClr val="dk1"/>
              </a:buClr>
              <a:buSzPts val="1800"/>
              <a:buFont typeface="Calibri"/>
              <a:buNone/>
              <a:defRPr sz="1800">
                <a:solidFill>
                  <a:schemeClr val="dk1"/>
                </a:solidFill>
                <a:latin typeface="Calibri"/>
                <a:ea typeface="Calibri"/>
                <a:cs typeface="Calibri"/>
                <a:sym typeface="Calibri"/>
              </a:defRPr>
            </a:lvl4pPr>
            <a:lvl5pPr indent="0" lvl="4" marL="0" marR="0" rtl="0" algn="r">
              <a:buClr>
                <a:schemeClr val="dk1"/>
              </a:buClr>
              <a:buSzPts val="1800"/>
              <a:buFont typeface="Calibri"/>
              <a:buNone/>
              <a:defRPr sz="1800">
                <a:solidFill>
                  <a:schemeClr val="dk1"/>
                </a:solidFill>
                <a:latin typeface="Calibri"/>
                <a:ea typeface="Calibri"/>
                <a:cs typeface="Calibri"/>
                <a:sym typeface="Calibri"/>
              </a:defRPr>
            </a:lvl5pPr>
            <a:lvl6pPr indent="0" lvl="5" marL="0" marR="0" rtl="0" algn="r">
              <a:buClr>
                <a:schemeClr val="dk1"/>
              </a:buClr>
              <a:buSzPts val="1800"/>
              <a:buFont typeface="Calibri"/>
              <a:buNone/>
              <a:defRPr sz="1800">
                <a:solidFill>
                  <a:schemeClr val="dk1"/>
                </a:solidFill>
                <a:latin typeface="Calibri"/>
                <a:ea typeface="Calibri"/>
                <a:cs typeface="Calibri"/>
                <a:sym typeface="Calibri"/>
              </a:defRPr>
            </a:lvl6pPr>
            <a:lvl7pPr indent="0" lvl="6" marL="0" marR="0" rtl="0" algn="r">
              <a:buClr>
                <a:schemeClr val="dk1"/>
              </a:buClr>
              <a:buSzPts val="1800"/>
              <a:buFont typeface="Calibri"/>
              <a:buNone/>
              <a:defRPr sz="1800">
                <a:solidFill>
                  <a:schemeClr val="dk1"/>
                </a:solidFill>
                <a:latin typeface="Calibri"/>
                <a:ea typeface="Calibri"/>
                <a:cs typeface="Calibri"/>
                <a:sym typeface="Calibri"/>
              </a:defRPr>
            </a:lvl7pPr>
            <a:lvl8pPr indent="0" lvl="7" marL="0" marR="0" rtl="0" algn="r">
              <a:buClr>
                <a:schemeClr val="dk1"/>
              </a:buClr>
              <a:buSzPts val="1800"/>
              <a:buFont typeface="Calibri"/>
              <a:buNone/>
              <a:defRPr sz="1800">
                <a:solidFill>
                  <a:schemeClr val="dk1"/>
                </a:solidFill>
                <a:latin typeface="Calibri"/>
                <a:ea typeface="Calibri"/>
                <a:cs typeface="Calibri"/>
                <a:sym typeface="Calibri"/>
              </a:defRPr>
            </a:lvl8pPr>
            <a:lvl9pPr indent="0" lvl="8" marL="0" marR="0" rtl="0" algn="r">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73" name="Shape 573"/>
        <p:cNvGrpSpPr/>
        <p:nvPr/>
      </p:nvGrpSpPr>
      <p:grpSpPr>
        <a:xfrm>
          <a:off x="0" y="0"/>
          <a:ext cx="0" cy="0"/>
          <a:chOff x="0" y="0"/>
          <a:chExt cx="0" cy="0"/>
        </a:xfrm>
      </p:grpSpPr>
      <p:sp>
        <p:nvSpPr>
          <p:cNvPr id="574" name="Google Shape;574;p135"/>
          <p:cNvSpPr/>
          <p:nvPr/>
        </p:nvSpPr>
        <p:spPr>
          <a:xfrm>
            <a:off x="0" y="0"/>
            <a:ext cx="9144000" cy="1277100"/>
          </a:xfrm>
          <a:prstGeom prst="rect">
            <a:avLst/>
          </a:prstGeom>
          <a:solidFill>
            <a:srgbClr val="274E1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75" name="Google Shape;575;p135"/>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lt1"/>
              </a:buClr>
              <a:buSzPts val="2800"/>
              <a:buFont typeface="Calibri"/>
              <a:buNone/>
              <a:defRPr b="0" i="0" sz="3300" u="none" cap="none" strike="noStrike">
                <a:solidFill>
                  <a:schemeClr val="lt1"/>
                </a:solidFill>
                <a:latin typeface="Calibri"/>
                <a:ea typeface="Calibri"/>
                <a:cs typeface="Calibri"/>
                <a:sym typeface="Calibri"/>
              </a:defRPr>
            </a:lvl1pPr>
            <a:lvl2pPr lvl="1" rtl="0">
              <a:spcBef>
                <a:spcPts val="0"/>
              </a:spcBef>
              <a:spcAft>
                <a:spcPts val="0"/>
              </a:spcAft>
              <a:buClr>
                <a:schemeClr val="lt1"/>
              </a:buClr>
              <a:buSzPts val="2800"/>
              <a:buFont typeface="Arial"/>
              <a:buNone/>
              <a:defRPr sz="1800">
                <a:solidFill>
                  <a:schemeClr val="lt1"/>
                </a:solidFill>
              </a:defRPr>
            </a:lvl2pPr>
            <a:lvl3pPr lvl="2" rtl="0">
              <a:spcBef>
                <a:spcPts val="0"/>
              </a:spcBef>
              <a:spcAft>
                <a:spcPts val="0"/>
              </a:spcAft>
              <a:buClr>
                <a:schemeClr val="lt1"/>
              </a:buClr>
              <a:buSzPts val="2800"/>
              <a:buFont typeface="Arial"/>
              <a:buNone/>
              <a:defRPr sz="1800">
                <a:solidFill>
                  <a:schemeClr val="lt1"/>
                </a:solidFill>
              </a:defRPr>
            </a:lvl3pPr>
            <a:lvl4pPr lvl="3" rtl="0">
              <a:spcBef>
                <a:spcPts val="0"/>
              </a:spcBef>
              <a:spcAft>
                <a:spcPts val="0"/>
              </a:spcAft>
              <a:buClr>
                <a:schemeClr val="lt1"/>
              </a:buClr>
              <a:buSzPts val="2800"/>
              <a:buFont typeface="Arial"/>
              <a:buNone/>
              <a:defRPr sz="1800">
                <a:solidFill>
                  <a:schemeClr val="lt1"/>
                </a:solidFill>
              </a:defRPr>
            </a:lvl4pPr>
            <a:lvl5pPr lvl="4" rtl="0">
              <a:spcBef>
                <a:spcPts val="0"/>
              </a:spcBef>
              <a:spcAft>
                <a:spcPts val="0"/>
              </a:spcAft>
              <a:buClr>
                <a:schemeClr val="lt1"/>
              </a:buClr>
              <a:buSzPts val="2800"/>
              <a:buFont typeface="Arial"/>
              <a:buNone/>
              <a:defRPr sz="1800">
                <a:solidFill>
                  <a:schemeClr val="lt1"/>
                </a:solidFill>
              </a:defRPr>
            </a:lvl5pPr>
            <a:lvl6pPr lvl="5" rtl="0">
              <a:spcBef>
                <a:spcPts val="0"/>
              </a:spcBef>
              <a:spcAft>
                <a:spcPts val="0"/>
              </a:spcAft>
              <a:buClr>
                <a:schemeClr val="lt1"/>
              </a:buClr>
              <a:buSzPts val="2800"/>
              <a:buFont typeface="Arial"/>
              <a:buNone/>
              <a:defRPr sz="1800">
                <a:solidFill>
                  <a:schemeClr val="lt1"/>
                </a:solidFill>
              </a:defRPr>
            </a:lvl6pPr>
            <a:lvl7pPr lvl="6" rtl="0">
              <a:spcBef>
                <a:spcPts val="0"/>
              </a:spcBef>
              <a:spcAft>
                <a:spcPts val="0"/>
              </a:spcAft>
              <a:buClr>
                <a:schemeClr val="lt1"/>
              </a:buClr>
              <a:buSzPts val="2800"/>
              <a:buFont typeface="Arial"/>
              <a:buNone/>
              <a:defRPr sz="1800">
                <a:solidFill>
                  <a:schemeClr val="lt1"/>
                </a:solidFill>
              </a:defRPr>
            </a:lvl7pPr>
            <a:lvl8pPr lvl="7" rtl="0">
              <a:spcBef>
                <a:spcPts val="0"/>
              </a:spcBef>
              <a:spcAft>
                <a:spcPts val="0"/>
              </a:spcAft>
              <a:buClr>
                <a:schemeClr val="lt1"/>
              </a:buClr>
              <a:buSzPts val="2800"/>
              <a:buFont typeface="Arial"/>
              <a:buNone/>
              <a:defRPr sz="1800">
                <a:solidFill>
                  <a:schemeClr val="lt1"/>
                </a:solidFill>
              </a:defRPr>
            </a:lvl8pPr>
            <a:lvl9pPr lvl="8" rtl="0">
              <a:spcBef>
                <a:spcPts val="0"/>
              </a:spcBef>
              <a:spcAft>
                <a:spcPts val="0"/>
              </a:spcAft>
              <a:buClr>
                <a:schemeClr val="lt1"/>
              </a:buClr>
              <a:buSzPts val="2800"/>
              <a:buFont typeface="Arial"/>
              <a:buNone/>
              <a:defRPr sz="1800">
                <a:solidFill>
                  <a:schemeClr val="lt1"/>
                </a:solidFill>
              </a:defRPr>
            </a:lvl9pPr>
          </a:lstStyle>
          <a:p/>
        </p:txBody>
      </p:sp>
      <p:sp>
        <p:nvSpPr>
          <p:cNvPr id="576" name="Google Shape;576;p135"/>
          <p:cNvSpPr txBox="1"/>
          <p:nvPr>
            <p:ph idx="1" type="body"/>
          </p:nvPr>
        </p:nvSpPr>
        <p:spPr>
          <a:xfrm>
            <a:off x="311700" y="1505700"/>
            <a:ext cx="3999900" cy="30762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90000"/>
              </a:lnSpc>
              <a:spcBef>
                <a:spcPts val="0"/>
              </a:spcBef>
              <a:spcAft>
                <a:spcPts val="0"/>
              </a:spcAft>
              <a:buClr>
                <a:schemeClr val="dk1"/>
              </a:buClr>
              <a:buSzPts val="1300"/>
              <a:buFont typeface="Arial"/>
              <a:buChar char="●"/>
              <a:defRPr b="0" i="0" sz="2100" u="none" cap="none" strike="noStrike">
                <a:solidFill>
                  <a:schemeClr val="dk1"/>
                </a:solidFill>
                <a:latin typeface="Calibri"/>
                <a:ea typeface="Calibri"/>
                <a:cs typeface="Calibri"/>
                <a:sym typeface="Calibri"/>
              </a:defRPr>
            </a:lvl1pPr>
            <a:lvl2pPr indent="-298450" lvl="1" marL="914400" marR="0" rtl="0" algn="l">
              <a:lnSpc>
                <a:spcPct val="90000"/>
              </a:lnSpc>
              <a:spcBef>
                <a:spcPts val="16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2pPr>
            <a:lvl3pPr indent="-298450" lvl="2" marL="1371600" marR="0" rtl="0" algn="l">
              <a:lnSpc>
                <a:spcPct val="90000"/>
              </a:lnSpc>
              <a:spcBef>
                <a:spcPts val="1600"/>
              </a:spcBef>
              <a:spcAft>
                <a:spcPts val="0"/>
              </a:spcAft>
              <a:buClr>
                <a:schemeClr val="dk1"/>
              </a:buClr>
              <a:buSzPts val="1100"/>
              <a:buFont typeface="Arial"/>
              <a:buChar char="■"/>
              <a:defRPr b="0" i="0" sz="1500" u="none" cap="none" strike="noStrike">
                <a:solidFill>
                  <a:schemeClr val="dk1"/>
                </a:solidFill>
                <a:latin typeface="Calibri"/>
                <a:ea typeface="Calibri"/>
                <a:cs typeface="Calibri"/>
                <a:sym typeface="Calibri"/>
              </a:defRPr>
            </a:lvl3pPr>
            <a:lvl4pPr indent="-298450" lvl="3" marL="18288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4pPr>
            <a:lvl5pPr indent="-298450" lvl="4" marL="22860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5pPr>
            <a:lvl6pPr indent="-298450" lvl="5" marL="27432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6pPr>
            <a:lvl7pPr indent="-298450" lvl="6" marL="32004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7pPr>
            <a:lvl8pPr indent="-298450" lvl="7" marL="36576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8pPr>
            <a:lvl9pPr indent="-298450" lvl="8" marL="4114800" marR="0" rtl="0" algn="l">
              <a:lnSpc>
                <a:spcPct val="90000"/>
              </a:lnSpc>
              <a:spcBef>
                <a:spcPts val="1600"/>
              </a:spcBef>
              <a:spcAft>
                <a:spcPts val="160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9pPr>
          </a:lstStyle>
          <a:p/>
        </p:txBody>
      </p:sp>
      <p:sp>
        <p:nvSpPr>
          <p:cNvPr id="577" name="Google Shape;577;p135"/>
          <p:cNvSpPr txBox="1"/>
          <p:nvPr>
            <p:ph idx="2" type="body"/>
          </p:nvPr>
        </p:nvSpPr>
        <p:spPr>
          <a:xfrm>
            <a:off x="4832400" y="1505700"/>
            <a:ext cx="3999900" cy="30762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90000"/>
              </a:lnSpc>
              <a:spcBef>
                <a:spcPts val="0"/>
              </a:spcBef>
              <a:spcAft>
                <a:spcPts val="0"/>
              </a:spcAft>
              <a:buClr>
                <a:schemeClr val="dk1"/>
              </a:buClr>
              <a:buSzPts val="1300"/>
              <a:buFont typeface="Arial"/>
              <a:buChar char="●"/>
              <a:defRPr b="0" i="0" sz="2100" u="none" cap="none" strike="noStrike">
                <a:solidFill>
                  <a:schemeClr val="dk1"/>
                </a:solidFill>
                <a:latin typeface="Calibri"/>
                <a:ea typeface="Calibri"/>
                <a:cs typeface="Calibri"/>
                <a:sym typeface="Calibri"/>
              </a:defRPr>
            </a:lvl1pPr>
            <a:lvl2pPr indent="-298450" lvl="1" marL="914400" marR="0" rtl="0" algn="l">
              <a:lnSpc>
                <a:spcPct val="90000"/>
              </a:lnSpc>
              <a:spcBef>
                <a:spcPts val="16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2pPr>
            <a:lvl3pPr indent="-298450" lvl="2" marL="1371600" marR="0" rtl="0" algn="l">
              <a:lnSpc>
                <a:spcPct val="90000"/>
              </a:lnSpc>
              <a:spcBef>
                <a:spcPts val="1600"/>
              </a:spcBef>
              <a:spcAft>
                <a:spcPts val="0"/>
              </a:spcAft>
              <a:buClr>
                <a:schemeClr val="dk1"/>
              </a:buClr>
              <a:buSzPts val="1100"/>
              <a:buFont typeface="Arial"/>
              <a:buChar char="■"/>
              <a:defRPr b="0" i="0" sz="1500" u="none" cap="none" strike="noStrike">
                <a:solidFill>
                  <a:schemeClr val="dk1"/>
                </a:solidFill>
                <a:latin typeface="Calibri"/>
                <a:ea typeface="Calibri"/>
                <a:cs typeface="Calibri"/>
                <a:sym typeface="Calibri"/>
              </a:defRPr>
            </a:lvl3pPr>
            <a:lvl4pPr indent="-298450" lvl="3" marL="18288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4pPr>
            <a:lvl5pPr indent="-298450" lvl="4" marL="22860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5pPr>
            <a:lvl6pPr indent="-298450" lvl="5" marL="27432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6pPr>
            <a:lvl7pPr indent="-298450" lvl="6" marL="32004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7pPr>
            <a:lvl8pPr indent="-298450" lvl="7" marL="36576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8pPr>
            <a:lvl9pPr indent="-298450" lvl="8" marL="4114800" marR="0" rtl="0" algn="l">
              <a:lnSpc>
                <a:spcPct val="90000"/>
              </a:lnSpc>
              <a:spcBef>
                <a:spcPts val="1600"/>
              </a:spcBef>
              <a:spcAft>
                <a:spcPts val="160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9pPr>
          </a:lstStyle>
          <a:p/>
        </p:txBody>
      </p:sp>
      <p:sp>
        <p:nvSpPr>
          <p:cNvPr id="578" name="Google Shape;578;p1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buClr>
                <a:schemeClr val="dk1"/>
              </a:buClr>
              <a:buSzPts val="1800"/>
              <a:buFont typeface="Calibri"/>
              <a:buNone/>
              <a:defRPr sz="1800">
                <a:solidFill>
                  <a:schemeClr val="dk1"/>
                </a:solidFill>
                <a:latin typeface="Calibri"/>
                <a:ea typeface="Calibri"/>
                <a:cs typeface="Calibri"/>
                <a:sym typeface="Calibri"/>
              </a:defRPr>
            </a:lvl1pPr>
            <a:lvl2pPr indent="0" lvl="1" marL="0" marR="0" rtl="0" algn="r">
              <a:buClr>
                <a:schemeClr val="dk1"/>
              </a:buClr>
              <a:buSzPts val="1800"/>
              <a:buFont typeface="Calibri"/>
              <a:buNone/>
              <a:defRPr sz="1800">
                <a:solidFill>
                  <a:schemeClr val="dk1"/>
                </a:solidFill>
                <a:latin typeface="Calibri"/>
                <a:ea typeface="Calibri"/>
                <a:cs typeface="Calibri"/>
                <a:sym typeface="Calibri"/>
              </a:defRPr>
            </a:lvl2pPr>
            <a:lvl3pPr indent="0" lvl="2" marL="0" marR="0" rtl="0" algn="r">
              <a:buClr>
                <a:schemeClr val="dk1"/>
              </a:buClr>
              <a:buSzPts val="1800"/>
              <a:buFont typeface="Calibri"/>
              <a:buNone/>
              <a:defRPr sz="1800">
                <a:solidFill>
                  <a:schemeClr val="dk1"/>
                </a:solidFill>
                <a:latin typeface="Calibri"/>
                <a:ea typeface="Calibri"/>
                <a:cs typeface="Calibri"/>
                <a:sym typeface="Calibri"/>
              </a:defRPr>
            </a:lvl3pPr>
            <a:lvl4pPr indent="0" lvl="3" marL="0" marR="0" rtl="0" algn="r">
              <a:buClr>
                <a:schemeClr val="dk1"/>
              </a:buClr>
              <a:buSzPts val="1800"/>
              <a:buFont typeface="Calibri"/>
              <a:buNone/>
              <a:defRPr sz="1800">
                <a:solidFill>
                  <a:schemeClr val="dk1"/>
                </a:solidFill>
                <a:latin typeface="Calibri"/>
                <a:ea typeface="Calibri"/>
                <a:cs typeface="Calibri"/>
                <a:sym typeface="Calibri"/>
              </a:defRPr>
            </a:lvl4pPr>
            <a:lvl5pPr indent="0" lvl="4" marL="0" marR="0" rtl="0" algn="r">
              <a:buClr>
                <a:schemeClr val="dk1"/>
              </a:buClr>
              <a:buSzPts val="1800"/>
              <a:buFont typeface="Calibri"/>
              <a:buNone/>
              <a:defRPr sz="1800">
                <a:solidFill>
                  <a:schemeClr val="dk1"/>
                </a:solidFill>
                <a:latin typeface="Calibri"/>
                <a:ea typeface="Calibri"/>
                <a:cs typeface="Calibri"/>
                <a:sym typeface="Calibri"/>
              </a:defRPr>
            </a:lvl5pPr>
            <a:lvl6pPr indent="0" lvl="5" marL="0" marR="0" rtl="0" algn="r">
              <a:buClr>
                <a:schemeClr val="dk1"/>
              </a:buClr>
              <a:buSzPts val="1800"/>
              <a:buFont typeface="Calibri"/>
              <a:buNone/>
              <a:defRPr sz="1800">
                <a:solidFill>
                  <a:schemeClr val="dk1"/>
                </a:solidFill>
                <a:latin typeface="Calibri"/>
                <a:ea typeface="Calibri"/>
                <a:cs typeface="Calibri"/>
                <a:sym typeface="Calibri"/>
              </a:defRPr>
            </a:lvl6pPr>
            <a:lvl7pPr indent="0" lvl="6" marL="0" marR="0" rtl="0" algn="r">
              <a:buClr>
                <a:schemeClr val="dk1"/>
              </a:buClr>
              <a:buSzPts val="1800"/>
              <a:buFont typeface="Calibri"/>
              <a:buNone/>
              <a:defRPr sz="1800">
                <a:solidFill>
                  <a:schemeClr val="dk1"/>
                </a:solidFill>
                <a:latin typeface="Calibri"/>
                <a:ea typeface="Calibri"/>
                <a:cs typeface="Calibri"/>
                <a:sym typeface="Calibri"/>
              </a:defRPr>
            </a:lvl7pPr>
            <a:lvl8pPr indent="0" lvl="7" marL="0" marR="0" rtl="0" algn="r">
              <a:buClr>
                <a:schemeClr val="dk1"/>
              </a:buClr>
              <a:buSzPts val="1800"/>
              <a:buFont typeface="Calibri"/>
              <a:buNone/>
              <a:defRPr sz="1800">
                <a:solidFill>
                  <a:schemeClr val="dk1"/>
                </a:solidFill>
                <a:latin typeface="Calibri"/>
                <a:ea typeface="Calibri"/>
                <a:cs typeface="Calibri"/>
                <a:sym typeface="Calibri"/>
              </a:defRPr>
            </a:lvl8pPr>
            <a:lvl9pPr indent="0" lvl="8" marL="0" marR="0" rtl="0" algn="r">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ccent Color Text">
  <p:cSld name="Title, Sub-title, Accent Color Text">
    <p:spTree>
      <p:nvGrpSpPr>
        <p:cNvPr id="54" name="Shape 54"/>
        <p:cNvGrpSpPr/>
        <p:nvPr/>
      </p:nvGrpSpPr>
      <p:grpSpPr>
        <a:xfrm>
          <a:off x="0" y="0"/>
          <a:ext cx="0" cy="0"/>
          <a:chOff x="0" y="0"/>
          <a:chExt cx="0" cy="0"/>
        </a:xfrm>
      </p:grpSpPr>
      <p:sp>
        <p:nvSpPr>
          <p:cNvPr id="55" name="Google Shape;55;p14"/>
          <p:cNvSpPr txBox="1"/>
          <p:nvPr/>
        </p:nvSpPr>
        <p:spPr>
          <a:xfrm>
            <a:off x="5925065" y="4767263"/>
            <a:ext cx="2590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56" name="Google Shape;56;p14"/>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57" name="Google Shape;57;p14"/>
          <p:cNvSpPr txBox="1"/>
          <p:nvPr>
            <p:ph idx="1" type="body"/>
          </p:nvPr>
        </p:nvSpPr>
        <p:spPr>
          <a:xfrm>
            <a:off x="259556" y="302967"/>
            <a:ext cx="3429000" cy="5373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8" name="Google Shape;58;p14"/>
          <p:cNvSpPr txBox="1"/>
          <p:nvPr>
            <p:ph idx="2" type="body"/>
          </p:nvPr>
        </p:nvSpPr>
        <p:spPr>
          <a:xfrm>
            <a:off x="500063" y="908448"/>
            <a:ext cx="4088700" cy="382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accent2"/>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9" name="Google Shape;59;p14"/>
          <p:cNvSpPr txBox="1"/>
          <p:nvPr>
            <p:ph idx="3" type="body"/>
          </p:nvPr>
        </p:nvSpPr>
        <p:spPr>
          <a:xfrm>
            <a:off x="3549286" y="1998802"/>
            <a:ext cx="1520400" cy="6357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100000"/>
              </a:lnSpc>
              <a:spcBef>
                <a:spcPts val="0"/>
              </a:spcBef>
              <a:spcAft>
                <a:spcPts val="0"/>
              </a:spcAft>
              <a:buClr>
                <a:srgbClr val="22779F"/>
              </a:buClr>
              <a:buSzPts val="3750"/>
              <a:buFont typeface="Arial"/>
              <a:buNone/>
              <a:defRPr b="1" i="0" sz="3750" u="none" cap="none" strike="noStrike">
                <a:solidFill>
                  <a:schemeClr val="accent4"/>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228600" lvl="4" marL="2286000" marR="0" rtl="0" algn="l">
              <a:lnSpc>
                <a:spcPct val="90000"/>
              </a:lnSpc>
              <a:spcBef>
                <a:spcPts val="12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0" name="Google Shape;60;p14"/>
          <p:cNvSpPr txBox="1"/>
          <p:nvPr>
            <p:ph idx="4" type="body"/>
          </p:nvPr>
        </p:nvSpPr>
        <p:spPr>
          <a:xfrm>
            <a:off x="1315770" y="1994038"/>
            <a:ext cx="1427700" cy="6453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750"/>
              </a:spcBef>
              <a:spcAft>
                <a:spcPts val="0"/>
              </a:spcAft>
              <a:buClr>
                <a:schemeClr val="accent2"/>
              </a:buClr>
              <a:buSzPts val="3750"/>
              <a:buFont typeface="Arial"/>
              <a:buNone/>
              <a:defRPr b="1" i="0" sz="3750" u="none" cap="none" strike="noStrike">
                <a:solidFill>
                  <a:schemeClr val="accent2"/>
                </a:solidFill>
                <a:latin typeface="Arial"/>
                <a:ea typeface="Arial"/>
                <a:cs typeface="Arial"/>
                <a:sym typeface="Arial"/>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1" name="Google Shape;61;p14"/>
          <p:cNvSpPr txBox="1"/>
          <p:nvPr>
            <p:ph idx="5" type="body"/>
          </p:nvPr>
        </p:nvSpPr>
        <p:spPr>
          <a:xfrm>
            <a:off x="6012179" y="1998802"/>
            <a:ext cx="1656300" cy="6357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750"/>
              </a:spcBef>
              <a:spcAft>
                <a:spcPts val="0"/>
              </a:spcAft>
              <a:buClr>
                <a:schemeClr val="dk2"/>
              </a:buClr>
              <a:buSzPts val="3750"/>
              <a:buFont typeface="Arial"/>
              <a:buNone/>
              <a:defRPr b="1" i="0" sz="3750" u="none" cap="none" strike="noStrike">
                <a:solidFill>
                  <a:schemeClr val="dk2"/>
                </a:solidFill>
                <a:latin typeface="Arial"/>
                <a:ea typeface="Arial"/>
                <a:cs typeface="Arial"/>
                <a:sym typeface="Arial"/>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arge Text Format ">
  <p:cSld name="Title and Large Text Format ">
    <p:spTree>
      <p:nvGrpSpPr>
        <p:cNvPr id="579" name="Shape 579"/>
        <p:cNvGrpSpPr/>
        <p:nvPr/>
      </p:nvGrpSpPr>
      <p:grpSpPr>
        <a:xfrm>
          <a:off x="0" y="0"/>
          <a:ext cx="0" cy="0"/>
          <a:chOff x="0" y="0"/>
          <a:chExt cx="0" cy="0"/>
        </a:xfrm>
      </p:grpSpPr>
      <p:sp>
        <p:nvSpPr>
          <p:cNvPr id="580" name="Google Shape;580;p136"/>
          <p:cNvSpPr txBox="1"/>
          <p:nvPr/>
        </p:nvSpPr>
        <p:spPr>
          <a:xfrm>
            <a:off x="5943601" y="4767263"/>
            <a:ext cx="25719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581" name="Google Shape;581;p136"/>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582" name="Google Shape;582;p136"/>
          <p:cNvSpPr txBox="1"/>
          <p:nvPr>
            <p:ph idx="1" type="body"/>
          </p:nvPr>
        </p:nvSpPr>
        <p:spPr>
          <a:xfrm>
            <a:off x="191692" y="191692"/>
            <a:ext cx="3088500" cy="482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83" name="Google Shape;583;p136"/>
          <p:cNvSpPr txBox="1"/>
          <p:nvPr>
            <p:ph idx="2" type="body"/>
          </p:nvPr>
        </p:nvSpPr>
        <p:spPr>
          <a:xfrm>
            <a:off x="1588294" y="1297782"/>
            <a:ext cx="6393600" cy="598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22779F"/>
              </a:buClr>
              <a:buSzPts val="3000"/>
              <a:buFont typeface="Arial"/>
              <a:buNone/>
              <a:defRPr b="1" i="0" sz="30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Large Text Format">
  <p:cSld name="Title, Subtitle, and Large Text Format">
    <p:spTree>
      <p:nvGrpSpPr>
        <p:cNvPr id="584" name="Shape 584"/>
        <p:cNvGrpSpPr/>
        <p:nvPr/>
      </p:nvGrpSpPr>
      <p:grpSpPr>
        <a:xfrm>
          <a:off x="0" y="0"/>
          <a:ext cx="0" cy="0"/>
          <a:chOff x="0" y="0"/>
          <a:chExt cx="0" cy="0"/>
        </a:xfrm>
      </p:grpSpPr>
      <p:sp>
        <p:nvSpPr>
          <p:cNvPr id="585" name="Google Shape;585;p137"/>
          <p:cNvSpPr txBox="1"/>
          <p:nvPr/>
        </p:nvSpPr>
        <p:spPr>
          <a:xfrm>
            <a:off x="5949779" y="4767263"/>
            <a:ext cx="25656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586" name="Google Shape;586;p137"/>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587" name="Google Shape;587;p137"/>
          <p:cNvSpPr txBox="1"/>
          <p:nvPr>
            <p:ph idx="1" type="body"/>
          </p:nvPr>
        </p:nvSpPr>
        <p:spPr>
          <a:xfrm>
            <a:off x="742950" y="860915"/>
            <a:ext cx="4071900" cy="515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22779F"/>
              </a:buClr>
              <a:buSzPts val="2400"/>
              <a:buFont typeface="Arial"/>
              <a:buNone/>
              <a:defRPr b="1" i="0" sz="24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88" name="Google Shape;588;p137"/>
          <p:cNvSpPr txBox="1"/>
          <p:nvPr>
            <p:ph idx="2" type="body"/>
          </p:nvPr>
        </p:nvSpPr>
        <p:spPr>
          <a:xfrm>
            <a:off x="1154147" y="1822043"/>
            <a:ext cx="6870000" cy="1743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B315B"/>
              </a:buClr>
              <a:buSzPts val="3750"/>
              <a:buFont typeface="Arial"/>
              <a:buNone/>
              <a:defRPr b="0" i="0" sz="375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89" name="Google Shape;589;p137"/>
          <p:cNvSpPr txBox="1"/>
          <p:nvPr>
            <p:ph idx="3" type="body"/>
          </p:nvPr>
        </p:nvSpPr>
        <p:spPr>
          <a:xfrm>
            <a:off x="179656" y="296338"/>
            <a:ext cx="3150300" cy="479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Bullet Points">
  <p:cSld name="Title, Subtitle, and Bullet Points">
    <p:spTree>
      <p:nvGrpSpPr>
        <p:cNvPr id="590" name="Shape 590"/>
        <p:cNvGrpSpPr/>
        <p:nvPr/>
      </p:nvGrpSpPr>
      <p:grpSpPr>
        <a:xfrm>
          <a:off x="0" y="0"/>
          <a:ext cx="0" cy="0"/>
          <a:chOff x="0" y="0"/>
          <a:chExt cx="0" cy="0"/>
        </a:xfrm>
      </p:grpSpPr>
      <p:sp>
        <p:nvSpPr>
          <p:cNvPr id="591" name="Google Shape;591;p138"/>
          <p:cNvSpPr txBox="1"/>
          <p:nvPr/>
        </p:nvSpPr>
        <p:spPr>
          <a:xfrm>
            <a:off x="5708822" y="4767263"/>
            <a:ext cx="25779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592" name="Google Shape;592;p138"/>
          <p:cNvCxnSpPr/>
          <p:nvPr/>
        </p:nvCxnSpPr>
        <p:spPr>
          <a:xfrm>
            <a:off x="5143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593" name="Google Shape;593;p138"/>
          <p:cNvSpPr txBox="1"/>
          <p:nvPr>
            <p:ph idx="1" type="body"/>
          </p:nvPr>
        </p:nvSpPr>
        <p:spPr>
          <a:xfrm>
            <a:off x="278607" y="315516"/>
            <a:ext cx="4775700" cy="608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94" name="Google Shape;594;p138"/>
          <p:cNvSpPr txBox="1"/>
          <p:nvPr>
            <p:ph idx="2" type="body"/>
          </p:nvPr>
        </p:nvSpPr>
        <p:spPr>
          <a:xfrm>
            <a:off x="611981" y="923926"/>
            <a:ext cx="4862400" cy="408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accent2"/>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95" name="Google Shape;595;p138"/>
          <p:cNvSpPr txBox="1"/>
          <p:nvPr>
            <p:ph idx="3" type="body"/>
          </p:nvPr>
        </p:nvSpPr>
        <p:spPr>
          <a:xfrm>
            <a:off x="889397" y="1557338"/>
            <a:ext cx="7037700" cy="2971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rgbClr val="0B315B"/>
              </a:buClr>
              <a:buSzPts val="2000"/>
              <a:buFont typeface="Arial"/>
              <a:buChar char="•"/>
              <a:defRPr b="0" i="0" sz="2100" u="none" cap="none" strike="noStrike">
                <a:solidFill>
                  <a:schemeClr val="dk1"/>
                </a:solidFill>
                <a:latin typeface="Arial"/>
                <a:ea typeface="Arial"/>
                <a:cs typeface="Arial"/>
                <a:sym typeface="Arial"/>
              </a:defRPr>
            </a:lvl1pPr>
            <a:lvl2pPr indent="-323850" lvl="1" marL="914400" marR="0" rtl="0" algn="l">
              <a:lnSpc>
                <a:spcPct val="100000"/>
              </a:lnSpc>
              <a:spcBef>
                <a:spcPts val="0"/>
              </a:spcBef>
              <a:spcAft>
                <a:spcPts val="0"/>
              </a:spcAft>
              <a:buClr>
                <a:srgbClr val="0B315B"/>
              </a:buClr>
              <a:buSzPts val="15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ccent Color Text">
  <p:cSld name="Title, Sub-title, Accent Color Text">
    <p:spTree>
      <p:nvGrpSpPr>
        <p:cNvPr id="596" name="Shape 596"/>
        <p:cNvGrpSpPr/>
        <p:nvPr/>
      </p:nvGrpSpPr>
      <p:grpSpPr>
        <a:xfrm>
          <a:off x="0" y="0"/>
          <a:ext cx="0" cy="0"/>
          <a:chOff x="0" y="0"/>
          <a:chExt cx="0" cy="0"/>
        </a:xfrm>
      </p:grpSpPr>
      <p:sp>
        <p:nvSpPr>
          <p:cNvPr id="597" name="Google Shape;597;p139"/>
          <p:cNvSpPr txBox="1"/>
          <p:nvPr/>
        </p:nvSpPr>
        <p:spPr>
          <a:xfrm>
            <a:off x="5925065" y="4767263"/>
            <a:ext cx="2590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598" name="Google Shape;598;p139"/>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599" name="Google Shape;599;p139"/>
          <p:cNvSpPr txBox="1"/>
          <p:nvPr>
            <p:ph idx="1" type="body"/>
          </p:nvPr>
        </p:nvSpPr>
        <p:spPr>
          <a:xfrm>
            <a:off x="259556" y="302967"/>
            <a:ext cx="3429000" cy="537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00" name="Google Shape;600;p139"/>
          <p:cNvSpPr txBox="1"/>
          <p:nvPr>
            <p:ph idx="2" type="body"/>
          </p:nvPr>
        </p:nvSpPr>
        <p:spPr>
          <a:xfrm>
            <a:off x="500063" y="908448"/>
            <a:ext cx="4088700" cy="382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accent2"/>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01" name="Google Shape;601;p139"/>
          <p:cNvSpPr txBox="1"/>
          <p:nvPr>
            <p:ph idx="3" type="body"/>
          </p:nvPr>
        </p:nvSpPr>
        <p:spPr>
          <a:xfrm>
            <a:off x="3549286" y="1998802"/>
            <a:ext cx="1520400" cy="63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22779F"/>
              </a:buClr>
              <a:buSzPts val="3750"/>
              <a:buFont typeface="Arial"/>
              <a:buNone/>
              <a:defRPr b="1" i="0" sz="3750" u="none" cap="none" strike="noStrike">
                <a:solidFill>
                  <a:schemeClr val="accent4"/>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02" name="Google Shape;602;p139"/>
          <p:cNvSpPr txBox="1"/>
          <p:nvPr>
            <p:ph idx="4" type="body"/>
          </p:nvPr>
        </p:nvSpPr>
        <p:spPr>
          <a:xfrm>
            <a:off x="1315770" y="1994038"/>
            <a:ext cx="1427700" cy="645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accent2"/>
              </a:buClr>
              <a:buSzPts val="3750"/>
              <a:buFont typeface="Arial"/>
              <a:buNone/>
              <a:defRPr b="1" i="0" sz="375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03" name="Google Shape;603;p139"/>
          <p:cNvSpPr txBox="1"/>
          <p:nvPr>
            <p:ph idx="5" type="body"/>
          </p:nvPr>
        </p:nvSpPr>
        <p:spPr>
          <a:xfrm>
            <a:off x="6012179" y="1998802"/>
            <a:ext cx="1656300" cy="63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2"/>
              </a:buClr>
              <a:buSzPts val="3750"/>
              <a:buFont typeface="Arial"/>
              <a:buNone/>
              <a:defRPr b="1" i="0" sz="3750" u="none" cap="none" strike="noStrike">
                <a:solidFill>
                  <a:schemeClr val="dk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ccent Text with Dropdown">
  <p:cSld name="Title, Subtitle, Accent Text with Dropdown">
    <p:spTree>
      <p:nvGrpSpPr>
        <p:cNvPr id="604" name="Shape 604"/>
        <p:cNvGrpSpPr/>
        <p:nvPr/>
      </p:nvGrpSpPr>
      <p:grpSpPr>
        <a:xfrm>
          <a:off x="0" y="0"/>
          <a:ext cx="0" cy="0"/>
          <a:chOff x="0" y="0"/>
          <a:chExt cx="0" cy="0"/>
        </a:xfrm>
      </p:grpSpPr>
      <p:sp>
        <p:nvSpPr>
          <p:cNvPr id="605" name="Google Shape;605;p140"/>
          <p:cNvSpPr txBox="1"/>
          <p:nvPr/>
        </p:nvSpPr>
        <p:spPr>
          <a:xfrm>
            <a:off x="5690287" y="4767263"/>
            <a:ext cx="25965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606" name="Google Shape;606;p140"/>
          <p:cNvCxnSpPr/>
          <p:nvPr/>
        </p:nvCxnSpPr>
        <p:spPr>
          <a:xfrm>
            <a:off x="5143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607" name="Google Shape;607;p140"/>
          <p:cNvSpPr txBox="1"/>
          <p:nvPr>
            <p:ph idx="1" type="body"/>
          </p:nvPr>
        </p:nvSpPr>
        <p:spPr>
          <a:xfrm>
            <a:off x="370285" y="391975"/>
            <a:ext cx="3163500" cy="45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08" name="Google Shape;608;p140"/>
          <p:cNvSpPr txBox="1"/>
          <p:nvPr>
            <p:ph idx="2" type="body"/>
          </p:nvPr>
        </p:nvSpPr>
        <p:spPr>
          <a:xfrm>
            <a:off x="673894" y="945357"/>
            <a:ext cx="2950500" cy="451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22779F"/>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09" name="Google Shape;609;p140"/>
          <p:cNvSpPr txBox="1"/>
          <p:nvPr>
            <p:ph idx="3" type="body"/>
          </p:nvPr>
        </p:nvSpPr>
        <p:spPr>
          <a:xfrm>
            <a:off x="1128731" y="1879364"/>
            <a:ext cx="1452600" cy="66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22779F"/>
              </a:buClr>
              <a:buSzPts val="3750"/>
              <a:buFont typeface="Arial"/>
              <a:buNone/>
              <a:defRPr b="1" i="0" sz="375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10" name="Google Shape;610;p140"/>
          <p:cNvSpPr txBox="1"/>
          <p:nvPr>
            <p:ph idx="4" type="body"/>
          </p:nvPr>
        </p:nvSpPr>
        <p:spPr>
          <a:xfrm>
            <a:off x="3676612" y="1908299"/>
            <a:ext cx="1452600" cy="66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398635"/>
              </a:buClr>
              <a:buSzPts val="3750"/>
              <a:buFont typeface="Arial"/>
              <a:buNone/>
              <a:defRPr b="1" i="0" sz="3750" u="none" cap="none" strike="noStrike">
                <a:solidFill>
                  <a:schemeClr val="accent4"/>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11" name="Google Shape;611;p140"/>
          <p:cNvSpPr txBox="1"/>
          <p:nvPr>
            <p:ph idx="5" type="body"/>
          </p:nvPr>
        </p:nvSpPr>
        <p:spPr>
          <a:xfrm>
            <a:off x="6154438" y="1879364"/>
            <a:ext cx="1452600" cy="66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B315B"/>
              </a:buClr>
              <a:buSzPts val="3750"/>
              <a:buFont typeface="Arial"/>
              <a:buNone/>
              <a:defRPr b="1" i="0" sz="3750" u="none" cap="none" strike="noStrike">
                <a:solidFill>
                  <a:schemeClr val="dk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12" name="Google Shape;612;p140"/>
          <p:cNvSpPr txBox="1"/>
          <p:nvPr>
            <p:ph idx="6" type="body"/>
          </p:nvPr>
        </p:nvSpPr>
        <p:spPr>
          <a:xfrm>
            <a:off x="1246603" y="3403595"/>
            <a:ext cx="1216800" cy="704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13" name="Google Shape;613;p140"/>
          <p:cNvSpPr txBox="1"/>
          <p:nvPr>
            <p:ph idx="7" type="body"/>
          </p:nvPr>
        </p:nvSpPr>
        <p:spPr>
          <a:xfrm>
            <a:off x="3741553" y="3449625"/>
            <a:ext cx="1216800" cy="704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14" name="Google Shape;614;p140"/>
          <p:cNvSpPr txBox="1"/>
          <p:nvPr>
            <p:ph idx="8" type="body"/>
          </p:nvPr>
        </p:nvSpPr>
        <p:spPr>
          <a:xfrm>
            <a:off x="6390182" y="3403595"/>
            <a:ext cx="1216800" cy="704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2100"/>
              <a:buFont typeface="Arial"/>
              <a:buNone/>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rmation ">
  <p:cSld name="Contact Information ">
    <p:spTree>
      <p:nvGrpSpPr>
        <p:cNvPr id="615" name="Shape 615"/>
        <p:cNvGrpSpPr/>
        <p:nvPr/>
      </p:nvGrpSpPr>
      <p:grpSpPr>
        <a:xfrm>
          <a:off x="0" y="0"/>
          <a:ext cx="0" cy="0"/>
          <a:chOff x="0" y="0"/>
          <a:chExt cx="0" cy="0"/>
        </a:xfrm>
      </p:grpSpPr>
      <p:sp>
        <p:nvSpPr>
          <p:cNvPr id="616" name="Google Shape;616;p141"/>
          <p:cNvSpPr txBox="1"/>
          <p:nvPr/>
        </p:nvSpPr>
        <p:spPr>
          <a:xfrm>
            <a:off x="5690287" y="4767263"/>
            <a:ext cx="25965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617" name="Google Shape;617;p141"/>
          <p:cNvCxnSpPr/>
          <p:nvPr/>
        </p:nvCxnSpPr>
        <p:spPr>
          <a:xfrm>
            <a:off x="514350" y="4767263"/>
            <a:ext cx="7692300" cy="900"/>
          </a:xfrm>
          <a:prstGeom prst="straightConnector1">
            <a:avLst/>
          </a:prstGeom>
          <a:noFill/>
          <a:ln cap="flat" cmpd="sng" w="9525">
            <a:solidFill>
              <a:schemeClr val="dk1"/>
            </a:solidFill>
            <a:prstDash val="solid"/>
            <a:miter lim="8000"/>
            <a:headEnd len="sm" w="sm" type="none"/>
            <a:tailEnd len="sm" w="sm" type="none"/>
          </a:ln>
        </p:spPr>
      </p:cxnSp>
      <p:grpSp>
        <p:nvGrpSpPr>
          <p:cNvPr id="618" name="Google Shape;618;p141"/>
          <p:cNvGrpSpPr/>
          <p:nvPr/>
        </p:nvGrpSpPr>
        <p:grpSpPr>
          <a:xfrm>
            <a:off x="1154676" y="2082147"/>
            <a:ext cx="3314081" cy="1460025"/>
            <a:chOff x="1539568" y="2674003"/>
            <a:chExt cx="4418775" cy="1946700"/>
          </a:xfrm>
        </p:grpSpPr>
        <p:cxnSp>
          <p:nvCxnSpPr>
            <p:cNvPr id="619" name="Google Shape;619;p141"/>
            <p:cNvCxnSpPr/>
            <p:nvPr/>
          </p:nvCxnSpPr>
          <p:spPr>
            <a:xfrm flipH="1" rot="10800000">
              <a:off x="5955343" y="2674003"/>
              <a:ext cx="3000" cy="1946700"/>
            </a:xfrm>
            <a:prstGeom prst="straightConnector1">
              <a:avLst/>
            </a:prstGeom>
            <a:noFill/>
            <a:ln cap="flat" cmpd="sng" w="38100">
              <a:solidFill>
                <a:schemeClr val="accent1"/>
              </a:solidFill>
              <a:prstDash val="solid"/>
              <a:round/>
              <a:headEnd len="sm" w="sm" type="none"/>
              <a:tailEnd len="sm" w="sm" type="none"/>
            </a:ln>
          </p:spPr>
        </p:cxnSp>
        <p:cxnSp>
          <p:nvCxnSpPr>
            <p:cNvPr id="620" name="Google Shape;620;p141"/>
            <p:cNvCxnSpPr/>
            <p:nvPr/>
          </p:nvCxnSpPr>
          <p:spPr>
            <a:xfrm flipH="1" rot="10800000">
              <a:off x="1539568" y="2674003"/>
              <a:ext cx="3000" cy="1946700"/>
            </a:xfrm>
            <a:prstGeom prst="straightConnector1">
              <a:avLst/>
            </a:prstGeom>
            <a:noFill/>
            <a:ln cap="flat" cmpd="sng" w="38100">
              <a:solidFill>
                <a:schemeClr val="accent1"/>
              </a:solidFill>
              <a:prstDash val="solid"/>
              <a:round/>
              <a:headEnd len="sm" w="sm" type="none"/>
              <a:tailEnd len="sm" w="sm" type="none"/>
            </a:ln>
          </p:spPr>
        </p:cxnSp>
      </p:grpSp>
      <p:sp>
        <p:nvSpPr>
          <p:cNvPr id="621" name="Google Shape;621;p141"/>
          <p:cNvSpPr txBox="1"/>
          <p:nvPr>
            <p:ph idx="1" type="body"/>
          </p:nvPr>
        </p:nvSpPr>
        <p:spPr>
          <a:xfrm>
            <a:off x="265510" y="240507"/>
            <a:ext cx="4554000" cy="51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22" name="Google Shape;622;p141"/>
          <p:cNvSpPr txBox="1"/>
          <p:nvPr>
            <p:ph idx="2" type="body"/>
          </p:nvPr>
        </p:nvSpPr>
        <p:spPr>
          <a:xfrm>
            <a:off x="1241404" y="2082466"/>
            <a:ext cx="2861100" cy="1459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accent2"/>
              </a:buClr>
              <a:buSzPts val="2100"/>
              <a:buFont typeface="Arial"/>
              <a:buNone/>
              <a:defRPr b="0" i="0" sz="21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23" name="Google Shape;623;p141"/>
          <p:cNvSpPr txBox="1"/>
          <p:nvPr>
            <p:ph idx="3" type="body"/>
          </p:nvPr>
        </p:nvSpPr>
        <p:spPr>
          <a:xfrm>
            <a:off x="4591050" y="2082063"/>
            <a:ext cx="2817000" cy="1460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accent2"/>
              </a:buClr>
              <a:buSzPts val="2100"/>
              <a:buFont typeface="Arial"/>
              <a:buNone/>
              <a:defRPr b="0" i="0" sz="21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p:cSld name="Transition Slide 1">
    <p:bg>
      <p:bgPr>
        <a:blipFill>
          <a:blip r:embed="rId2">
            <a:alphaModFix amt="25000"/>
          </a:blip>
          <a:stretch>
            <a:fillRect/>
          </a:stretch>
        </a:blipFill>
      </p:bgPr>
    </p:bg>
    <p:spTree>
      <p:nvGrpSpPr>
        <p:cNvPr id="624" name="Shape 624"/>
        <p:cNvGrpSpPr/>
        <p:nvPr/>
      </p:nvGrpSpPr>
      <p:grpSpPr>
        <a:xfrm>
          <a:off x="0" y="0"/>
          <a:ext cx="0" cy="0"/>
          <a:chOff x="0" y="0"/>
          <a:chExt cx="0" cy="0"/>
        </a:xfrm>
      </p:grpSpPr>
      <p:sp>
        <p:nvSpPr>
          <p:cNvPr id="625" name="Google Shape;625;p142"/>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2">
  <p:cSld name="Transition Slide 2">
    <p:bg>
      <p:bgPr>
        <a:blipFill>
          <a:blip r:embed="rId2">
            <a:alphaModFix amt="25000"/>
          </a:blip>
          <a:stretch>
            <a:fillRect/>
          </a:stretch>
        </a:blipFill>
      </p:bgPr>
    </p:bg>
    <p:spTree>
      <p:nvGrpSpPr>
        <p:cNvPr id="626" name="Shape 626"/>
        <p:cNvGrpSpPr/>
        <p:nvPr/>
      </p:nvGrpSpPr>
      <p:grpSpPr>
        <a:xfrm>
          <a:off x="0" y="0"/>
          <a:ext cx="0" cy="0"/>
          <a:chOff x="0" y="0"/>
          <a:chExt cx="0" cy="0"/>
        </a:xfrm>
      </p:grpSpPr>
      <p:sp>
        <p:nvSpPr>
          <p:cNvPr id="627" name="Google Shape;627;p143"/>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3">
  <p:cSld name="Transition Slide 3">
    <p:bg>
      <p:bgPr>
        <a:blipFill>
          <a:blip r:embed="rId2">
            <a:alphaModFix amt="25000"/>
          </a:blip>
          <a:stretch>
            <a:fillRect/>
          </a:stretch>
        </a:blipFill>
      </p:bgPr>
    </p:bg>
    <p:spTree>
      <p:nvGrpSpPr>
        <p:cNvPr id="628" name="Shape 628"/>
        <p:cNvGrpSpPr/>
        <p:nvPr/>
      </p:nvGrpSpPr>
      <p:grpSpPr>
        <a:xfrm>
          <a:off x="0" y="0"/>
          <a:ext cx="0" cy="0"/>
          <a:chOff x="0" y="0"/>
          <a:chExt cx="0" cy="0"/>
        </a:xfrm>
      </p:grpSpPr>
      <p:sp>
        <p:nvSpPr>
          <p:cNvPr id="629" name="Google Shape;629;p144"/>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4">
  <p:cSld name="Transition Slide 4">
    <p:bg>
      <p:bgPr>
        <a:blipFill>
          <a:blip r:embed="rId2">
            <a:alphaModFix amt="25000"/>
          </a:blip>
          <a:stretch>
            <a:fillRect/>
          </a:stretch>
        </a:blipFill>
      </p:bgPr>
    </p:bg>
    <p:spTree>
      <p:nvGrpSpPr>
        <p:cNvPr id="630" name="Shape 630"/>
        <p:cNvGrpSpPr/>
        <p:nvPr/>
      </p:nvGrpSpPr>
      <p:grpSpPr>
        <a:xfrm>
          <a:off x="0" y="0"/>
          <a:ext cx="0" cy="0"/>
          <a:chOff x="0" y="0"/>
          <a:chExt cx="0" cy="0"/>
        </a:xfrm>
      </p:grpSpPr>
      <p:sp>
        <p:nvSpPr>
          <p:cNvPr id="631" name="Google Shape;631;p145"/>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6">
  <p:cSld name="Transition Slide 6">
    <p:bg>
      <p:bgPr>
        <a:blipFill>
          <a:blip r:embed="rId2">
            <a:alphaModFix amt="25000"/>
          </a:blip>
          <a:stretch>
            <a:fillRect/>
          </a:stretch>
        </a:blipFill>
      </p:bgPr>
    </p:bg>
    <p:spTree>
      <p:nvGrpSpPr>
        <p:cNvPr id="632" name="Shape 632"/>
        <p:cNvGrpSpPr/>
        <p:nvPr/>
      </p:nvGrpSpPr>
      <p:grpSpPr>
        <a:xfrm>
          <a:off x="0" y="0"/>
          <a:ext cx="0" cy="0"/>
          <a:chOff x="0" y="0"/>
          <a:chExt cx="0" cy="0"/>
        </a:xfrm>
      </p:grpSpPr>
      <p:sp>
        <p:nvSpPr>
          <p:cNvPr id="633" name="Google Shape;633;p146"/>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7">
  <p:cSld name="Transition Slide 7">
    <p:bg>
      <p:bgPr>
        <a:blipFill>
          <a:blip r:embed="rId2">
            <a:alphaModFix amt="25000"/>
          </a:blip>
          <a:stretch>
            <a:fillRect/>
          </a:stretch>
        </a:blipFill>
      </p:bgPr>
    </p:bg>
    <p:spTree>
      <p:nvGrpSpPr>
        <p:cNvPr id="634" name="Shape 634"/>
        <p:cNvGrpSpPr/>
        <p:nvPr/>
      </p:nvGrpSpPr>
      <p:grpSpPr>
        <a:xfrm>
          <a:off x="0" y="0"/>
          <a:ext cx="0" cy="0"/>
          <a:chOff x="0" y="0"/>
          <a:chExt cx="0" cy="0"/>
        </a:xfrm>
      </p:grpSpPr>
      <p:sp>
        <p:nvSpPr>
          <p:cNvPr id="635" name="Google Shape;635;p147"/>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erarchy of Colors SDP Branding">
  <p:cSld name="Hierarchy of Colors SDP Branding">
    <p:spTree>
      <p:nvGrpSpPr>
        <p:cNvPr id="636" name="Shape 636"/>
        <p:cNvGrpSpPr/>
        <p:nvPr/>
      </p:nvGrpSpPr>
      <p:grpSpPr>
        <a:xfrm>
          <a:off x="0" y="0"/>
          <a:ext cx="0" cy="0"/>
          <a:chOff x="0" y="0"/>
          <a:chExt cx="0" cy="0"/>
        </a:xfrm>
      </p:grpSpPr>
      <p:sp>
        <p:nvSpPr>
          <p:cNvPr id="637" name="Google Shape;637;p148"/>
          <p:cNvSpPr txBox="1"/>
          <p:nvPr/>
        </p:nvSpPr>
        <p:spPr>
          <a:xfrm>
            <a:off x="5918887" y="4767263"/>
            <a:ext cx="25965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638" name="Google Shape;638;p148"/>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639" name="Google Shape;639;p148"/>
          <p:cNvSpPr/>
          <p:nvPr/>
        </p:nvSpPr>
        <p:spPr>
          <a:xfrm>
            <a:off x="478865" y="325973"/>
            <a:ext cx="64785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B315B"/>
              </a:buClr>
              <a:buSzPts val="3000"/>
              <a:buFont typeface="Arial"/>
              <a:buNone/>
            </a:pPr>
            <a:r>
              <a:rPr b="1" i="0" lang="en" sz="3000" u="none" cap="none" strike="noStrike">
                <a:solidFill>
                  <a:schemeClr val="dk2"/>
                </a:solidFill>
                <a:latin typeface="Arial"/>
                <a:ea typeface="Arial"/>
                <a:cs typeface="Arial"/>
                <a:sym typeface="Arial"/>
              </a:rPr>
              <a:t>Colors*</a:t>
            </a:r>
            <a:endParaRPr b="0" i="0" sz="1100" u="none" cap="none" strike="noStrike">
              <a:solidFill>
                <a:schemeClr val="dk2"/>
              </a:solidFill>
              <a:latin typeface="Arial"/>
              <a:ea typeface="Arial"/>
              <a:cs typeface="Arial"/>
              <a:sym typeface="Arial"/>
            </a:endParaRPr>
          </a:p>
        </p:txBody>
      </p:sp>
      <p:sp>
        <p:nvSpPr>
          <p:cNvPr id="640" name="Google Shape;640;p148"/>
          <p:cNvSpPr/>
          <p:nvPr/>
        </p:nvSpPr>
        <p:spPr>
          <a:xfrm>
            <a:off x="832538" y="923486"/>
            <a:ext cx="70866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2779F"/>
              </a:buClr>
              <a:buSzPts val="2400"/>
              <a:buFont typeface="Arial"/>
              <a:buNone/>
            </a:pPr>
            <a:r>
              <a:rPr b="0" i="0" lang="en" sz="2400" u="none" cap="none" strike="noStrike">
                <a:solidFill>
                  <a:schemeClr val="accent2"/>
                </a:solidFill>
                <a:latin typeface="Arial"/>
                <a:ea typeface="Arial"/>
                <a:cs typeface="Arial"/>
                <a:sym typeface="Arial"/>
              </a:rPr>
              <a:t>Hierarchy of colors</a:t>
            </a:r>
            <a:endParaRPr b="0" i="0" sz="1100" u="none" cap="none" strike="noStrike">
              <a:solidFill>
                <a:schemeClr val="accent2"/>
              </a:solidFill>
              <a:latin typeface="Arial"/>
              <a:ea typeface="Arial"/>
              <a:cs typeface="Arial"/>
              <a:sym typeface="Arial"/>
            </a:endParaRPr>
          </a:p>
        </p:txBody>
      </p:sp>
      <p:graphicFrame>
        <p:nvGraphicFramePr>
          <p:cNvPr id="641" name="Google Shape;641;p148"/>
          <p:cNvGraphicFramePr/>
          <p:nvPr/>
        </p:nvGraphicFramePr>
        <p:xfrm>
          <a:off x="1977011" y="1429038"/>
          <a:ext cx="3000000" cy="3000000"/>
        </p:xfrm>
        <a:graphic>
          <a:graphicData uri="http://schemas.openxmlformats.org/drawingml/2006/table">
            <a:tbl>
              <a:tblPr>
                <a:noFill/>
                <a:tableStyleId>{2B02FF07-64B0-45AD-9397-1F5101168684}</a:tableStyleId>
              </a:tblPr>
              <a:tblGrid>
                <a:gridCol w="1599225"/>
                <a:gridCol w="1599225"/>
                <a:gridCol w="1599225"/>
              </a:tblGrid>
              <a:tr h="253075">
                <a:tc>
                  <a:txBody>
                    <a:bodyPr/>
                    <a:lstStyle/>
                    <a:p>
                      <a:pPr indent="0" lvl="0" marL="0" marR="0" rtl="0" algn="l">
                        <a:spcBef>
                          <a:spcPts val="0"/>
                        </a:spcBef>
                        <a:spcAft>
                          <a:spcPts val="0"/>
                        </a:spcAft>
                        <a:buNone/>
                      </a:pPr>
                      <a:r>
                        <a:rPr b="1" i="0" lang="en" sz="800" u="none" strike="noStrike">
                          <a:solidFill>
                            <a:schemeClr val="dk1"/>
                          </a:solidFill>
                          <a:latin typeface="Arial"/>
                          <a:ea typeface="Arial"/>
                          <a:cs typeface="Arial"/>
                          <a:sym typeface="Arial"/>
                        </a:rPr>
                        <a:t>Main colors</a:t>
                      </a:r>
                      <a:endParaRPr sz="800">
                        <a:solidFill>
                          <a:schemeClr val="dk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 sz="800" u="none" strike="noStrike">
                          <a:solidFill>
                            <a:schemeClr val="dk1"/>
                          </a:solidFill>
                          <a:latin typeface="Arial"/>
                          <a:ea typeface="Arial"/>
                          <a:cs typeface="Arial"/>
                          <a:sym typeface="Arial"/>
                        </a:rPr>
                        <a:t>Hex Code</a:t>
                      </a:r>
                      <a:endParaRPr sz="800">
                        <a:solidFill>
                          <a:schemeClr val="dk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 sz="800" u="none" strike="noStrike">
                          <a:solidFill>
                            <a:schemeClr val="dk1"/>
                          </a:solidFill>
                          <a:latin typeface="Arial"/>
                          <a:ea typeface="Arial"/>
                          <a:cs typeface="Arial"/>
                          <a:sym typeface="Arial"/>
                        </a:rPr>
                        <a:t>RGB Code</a:t>
                      </a:r>
                      <a:endParaRPr sz="800">
                        <a:solidFill>
                          <a:schemeClr val="dk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Navy</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0b315b</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11_49_91</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Blue</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3"/>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22779f</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34_119_159</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White</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ffffff</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225_225_225</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1" i="0" lang="en" sz="800" u="none" strike="noStrike">
                          <a:solidFill>
                            <a:schemeClr val="dk2"/>
                          </a:solidFill>
                          <a:latin typeface="Arial"/>
                          <a:ea typeface="Arial"/>
                          <a:cs typeface="Arial"/>
                          <a:sym typeface="Arial"/>
                        </a:rPr>
                        <a:t>Accent colors </a:t>
                      </a:r>
                      <a:endParaRPr i="0" sz="800">
                        <a:solidFill>
                          <a:schemeClr val="dk2"/>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dk2"/>
                          </a:solidFill>
                          <a:latin typeface="Arial"/>
                          <a:ea typeface="Arial"/>
                          <a:cs typeface="Arial"/>
                          <a:sym typeface="Arial"/>
                        </a:rPr>
                        <a:t>Gold</a:t>
                      </a:r>
                      <a:endParaRPr sz="800">
                        <a:solidFill>
                          <a:schemeClr val="dk2"/>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ffaa30</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255_170_48</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Green</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4"/>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398635</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57_134_53</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Lt. Blue</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47aad8</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71_170_216</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Red</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D2233"/>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7d2233</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125_34_51</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Grey</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6E6E6"/>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e6e6e6</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230_230_230 </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642" name="Google Shape;642;p148"/>
          <p:cNvSpPr txBox="1"/>
          <p:nvPr/>
        </p:nvSpPr>
        <p:spPr>
          <a:xfrm>
            <a:off x="742951" y="4244546"/>
            <a:ext cx="7176300" cy="225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 sz="1350">
                <a:solidFill>
                  <a:schemeClr val="dk1"/>
                </a:solidFill>
                <a:latin typeface="Arial"/>
                <a:ea typeface="Arial"/>
                <a:cs typeface="Arial"/>
                <a:sym typeface="Arial"/>
              </a:rPr>
              <a:t>*This slide is for user reference only and</a:t>
            </a:r>
            <a:r>
              <a:rPr b="1" i="1" lang="en" sz="1350">
                <a:solidFill>
                  <a:schemeClr val="dk1"/>
                </a:solidFill>
                <a:latin typeface="Arial"/>
                <a:ea typeface="Arial"/>
                <a:cs typeface="Arial"/>
                <a:sym typeface="Arial"/>
              </a:rPr>
              <a:t> should never be included in final slide decks </a:t>
            </a:r>
            <a:endParaRPr b="1" i="1" sz="1350">
              <a:solidFill>
                <a:schemeClr val="dk1"/>
              </a:solidFill>
              <a:latin typeface="Arial"/>
              <a:ea typeface="Arial"/>
              <a:cs typeface="Arial"/>
              <a:sym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s SDP Branding">
  <p:cSld name="Fonts SDP Branding">
    <p:spTree>
      <p:nvGrpSpPr>
        <p:cNvPr id="643" name="Shape 643"/>
        <p:cNvGrpSpPr/>
        <p:nvPr/>
      </p:nvGrpSpPr>
      <p:grpSpPr>
        <a:xfrm>
          <a:off x="0" y="0"/>
          <a:ext cx="0" cy="0"/>
          <a:chOff x="0" y="0"/>
          <a:chExt cx="0" cy="0"/>
        </a:xfrm>
      </p:grpSpPr>
      <p:sp>
        <p:nvSpPr>
          <p:cNvPr id="644" name="Google Shape;644;p149"/>
          <p:cNvSpPr txBox="1"/>
          <p:nvPr/>
        </p:nvSpPr>
        <p:spPr>
          <a:xfrm>
            <a:off x="5900351" y="4767263"/>
            <a:ext cx="26151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645" name="Google Shape;645;p149"/>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646" name="Google Shape;646;p149"/>
          <p:cNvSpPr/>
          <p:nvPr/>
        </p:nvSpPr>
        <p:spPr>
          <a:xfrm>
            <a:off x="478865" y="325973"/>
            <a:ext cx="64785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B315B"/>
              </a:buClr>
              <a:buSzPts val="3000"/>
              <a:buFont typeface="Arial"/>
              <a:buNone/>
            </a:pPr>
            <a:r>
              <a:rPr b="1" i="0" lang="en" sz="3000" u="none" cap="none" strike="noStrike">
                <a:solidFill>
                  <a:schemeClr val="dk2"/>
                </a:solidFill>
                <a:latin typeface="Arial"/>
                <a:ea typeface="Arial"/>
                <a:cs typeface="Arial"/>
                <a:sym typeface="Arial"/>
              </a:rPr>
              <a:t>Fonts*</a:t>
            </a:r>
            <a:endParaRPr b="0" i="0" sz="1100" u="none" cap="none" strike="noStrike">
              <a:solidFill>
                <a:schemeClr val="dk2"/>
              </a:solidFill>
              <a:latin typeface="Arial"/>
              <a:ea typeface="Arial"/>
              <a:cs typeface="Arial"/>
              <a:sym typeface="Arial"/>
            </a:endParaRPr>
          </a:p>
        </p:txBody>
      </p:sp>
      <p:sp>
        <p:nvSpPr>
          <p:cNvPr id="647" name="Google Shape;647;p149"/>
          <p:cNvSpPr/>
          <p:nvPr/>
        </p:nvSpPr>
        <p:spPr>
          <a:xfrm>
            <a:off x="832538" y="923486"/>
            <a:ext cx="70866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2779F"/>
              </a:buClr>
              <a:buSzPts val="2400"/>
              <a:buFont typeface="Arial"/>
              <a:buNone/>
            </a:pPr>
            <a:r>
              <a:rPr b="0" i="0" lang="en" sz="2400" u="none" cap="none" strike="noStrike">
                <a:solidFill>
                  <a:schemeClr val="accent2"/>
                </a:solidFill>
                <a:latin typeface="Arial"/>
                <a:ea typeface="Arial"/>
                <a:cs typeface="Arial"/>
                <a:sym typeface="Arial"/>
              </a:rPr>
              <a:t>Example fonts</a:t>
            </a:r>
            <a:endParaRPr b="0" i="0" sz="1100" u="none" cap="none" strike="noStrike">
              <a:solidFill>
                <a:schemeClr val="accent2"/>
              </a:solidFill>
              <a:latin typeface="Arial"/>
              <a:ea typeface="Arial"/>
              <a:cs typeface="Arial"/>
              <a:sym typeface="Arial"/>
            </a:endParaRPr>
          </a:p>
        </p:txBody>
      </p:sp>
      <p:sp>
        <p:nvSpPr>
          <p:cNvPr id="648" name="Google Shape;648;p149"/>
          <p:cNvSpPr/>
          <p:nvPr/>
        </p:nvSpPr>
        <p:spPr>
          <a:xfrm>
            <a:off x="1136291" y="1582300"/>
            <a:ext cx="7478400" cy="2562300"/>
          </a:xfrm>
          <a:prstGeom prst="rect">
            <a:avLst/>
          </a:prstGeom>
          <a:noFill/>
          <a:ln>
            <a:noFill/>
          </a:ln>
        </p:spPr>
        <p:txBody>
          <a:bodyPr anchorCtr="0" anchor="t" bIns="34250" lIns="68575" spcFirstLastPara="1" rIns="68575" wrap="square" tIns="34250">
            <a:noAutofit/>
          </a:bodyPr>
          <a:lstStyle/>
          <a:p>
            <a:pPr indent="-355591" lvl="0" marL="457188" marR="0" rtl="0" algn="l">
              <a:lnSpc>
                <a:spcPct val="100000"/>
              </a:lnSpc>
              <a:spcBef>
                <a:spcPts val="0"/>
              </a:spcBef>
              <a:spcAft>
                <a:spcPts val="0"/>
              </a:spcAft>
              <a:buClr>
                <a:srgbClr val="0B315B"/>
              </a:buClr>
              <a:buSzPts val="2000"/>
              <a:buFont typeface="Arial"/>
              <a:buChar char="●"/>
            </a:pPr>
            <a:r>
              <a:rPr b="0" i="0" lang="en" sz="2000" u="none" cap="none" strike="noStrike">
                <a:solidFill>
                  <a:schemeClr val="dk1"/>
                </a:solidFill>
                <a:latin typeface="Arial"/>
                <a:ea typeface="Arial"/>
                <a:cs typeface="Arial"/>
                <a:sym typeface="Arial"/>
              </a:rPr>
              <a:t>Decks: </a:t>
            </a:r>
            <a:endParaRPr b="0" i="0" sz="2000" u="none" cap="none" strike="noStrike">
              <a:solidFill>
                <a:schemeClr val="dk1"/>
              </a:solidFill>
              <a:latin typeface="Arial"/>
              <a:ea typeface="Arial"/>
              <a:cs typeface="Arial"/>
              <a:sym typeface="Arial"/>
            </a:endParaRPr>
          </a:p>
          <a:p>
            <a:pPr indent="-260344" lvl="1" marL="685783" marR="0" rtl="0" algn="l">
              <a:lnSpc>
                <a:spcPct val="100000"/>
              </a:lnSpc>
              <a:spcBef>
                <a:spcPts val="0"/>
              </a:spcBef>
              <a:spcAft>
                <a:spcPts val="0"/>
              </a:spcAft>
              <a:buClr>
                <a:srgbClr val="0B315B"/>
              </a:buClr>
              <a:buSzPts val="1500"/>
              <a:buFont typeface="Arial"/>
              <a:buChar char="○"/>
            </a:pPr>
            <a:r>
              <a:rPr b="0" i="0" lang="en" sz="1100" u="none" cap="none" strike="noStrike">
                <a:solidFill>
                  <a:schemeClr val="dk1"/>
                </a:solidFill>
                <a:highlight>
                  <a:srgbClr val="FFFFFF"/>
                </a:highlight>
                <a:latin typeface="Arial"/>
                <a:ea typeface="Arial"/>
                <a:cs typeface="Arial"/>
                <a:sym typeface="Arial"/>
              </a:rPr>
              <a:t>Arial, in regular &amp; bold weights</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chemeClr val="dk1"/>
              </a:solidFill>
              <a:latin typeface="Arial"/>
              <a:ea typeface="Arial"/>
              <a:cs typeface="Arial"/>
              <a:sym typeface="Arial"/>
            </a:endParaRPr>
          </a:p>
          <a:p>
            <a:pPr indent="-355591" lvl="0" marL="457188" marR="0" rtl="0" algn="l">
              <a:lnSpc>
                <a:spcPct val="100000"/>
              </a:lnSpc>
              <a:spcBef>
                <a:spcPts val="0"/>
              </a:spcBef>
              <a:spcAft>
                <a:spcPts val="0"/>
              </a:spcAft>
              <a:buClr>
                <a:srgbClr val="0B315B"/>
              </a:buClr>
              <a:buSzPts val="2000"/>
              <a:buFont typeface="Arial"/>
              <a:buChar char="●"/>
            </a:pPr>
            <a:r>
              <a:rPr b="0" i="0" lang="en" sz="2000" u="none" cap="none" strike="noStrike">
                <a:solidFill>
                  <a:schemeClr val="dk1"/>
                </a:solidFill>
                <a:latin typeface="Arial"/>
                <a:ea typeface="Arial"/>
                <a:cs typeface="Arial"/>
                <a:sym typeface="Arial"/>
              </a:rPr>
              <a:t>Websites: </a:t>
            </a:r>
            <a:endParaRPr b="0" i="0" sz="2000" u="none" cap="none" strike="noStrike">
              <a:solidFill>
                <a:schemeClr val="dk1"/>
              </a:solidFill>
              <a:latin typeface="Arial"/>
              <a:ea typeface="Arial"/>
              <a:cs typeface="Arial"/>
              <a:sym typeface="Arial"/>
            </a:endParaRPr>
          </a:p>
          <a:p>
            <a:pPr indent="-260344" lvl="1" marL="685783" marR="0" rtl="0" algn="l">
              <a:lnSpc>
                <a:spcPct val="100000"/>
              </a:lnSpc>
              <a:spcBef>
                <a:spcPts val="0"/>
              </a:spcBef>
              <a:spcAft>
                <a:spcPts val="0"/>
              </a:spcAft>
              <a:buClr>
                <a:srgbClr val="0B315B"/>
              </a:buClr>
              <a:buSzPts val="1500"/>
              <a:buFont typeface="Arial"/>
              <a:buChar char="○"/>
            </a:pPr>
            <a:r>
              <a:rPr b="0" i="0" lang="en" sz="1100" u="none" cap="none" strike="noStrike">
                <a:solidFill>
                  <a:schemeClr val="dk1"/>
                </a:solidFill>
                <a:highlight>
                  <a:srgbClr val="FFFFFF"/>
                </a:highlight>
                <a:latin typeface="Arial"/>
                <a:ea typeface="Arial"/>
                <a:cs typeface="Arial"/>
                <a:sym typeface="Arial"/>
              </a:rPr>
              <a:t>Usual, in medium &amp; extra bold weights</a:t>
            </a:r>
            <a:endParaRPr b="0" i="0" sz="1100" u="none" cap="none" strike="noStrike">
              <a:solidFill>
                <a:schemeClr val="dk1"/>
              </a:solidFill>
              <a:highlight>
                <a:srgbClr val="FFFFFF"/>
              </a:highlight>
              <a:latin typeface="Arial"/>
              <a:ea typeface="Arial"/>
              <a:cs typeface="Arial"/>
              <a:sym typeface="Arial"/>
            </a:endParaRPr>
          </a:p>
        </p:txBody>
      </p:sp>
      <p:sp>
        <p:nvSpPr>
          <p:cNvPr id="649" name="Google Shape;649;p149"/>
          <p:cNvSpPr txBox="1"/>
          <p:nvPr/>
        </p:nvSpPr>
        <p:spPr>
          <a:xfrm>
            <a:off x="742951" y="4244546"/>
            <a:ext cx="7176300" cy="225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 sz="1350">
                <a:solidFill>
                  <a:schemeClr val="dk1"/>
                </a:solidFill>
                <a:latin typeface="Arial"/>
                <a:ea typeface="Arial"/>
                <a:cs typeface="Arial"/>
                <a:sym typeface="Arial"/>
              </a:rPr>
              <a:t>*This slide is for user reference only and</a:t>
            </a:r>
            <a:r>
              <a:rPr b="1" i="1" lang="en" sz="1350">
                <a:solidFill>
                  <a:schemeClr val="dk1"/>
                </a:solidFill>
                <a:latin typeface="Arial"/>
                <a:ea typeface="Arial"/>
                <a:cs typeface="Arial"/>
                <a:sym typeface="Arial"/>
              </a:rPr>
              <a:t> should never be included in final slide decks </a:t>
            </a:r>
            <a:endParaRPr b="1" i="1" sz="1350">
              <a:solidFill>
                <a:schemeClr val="dk1"/>
              </a:solidFill>
              <a:latin typeface="Arial"/>
              <a:ea typeface="Arial"/>
              <a:cs typeface="Arial"/>
              <a:sym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_1">
    <p:spTree>
      <p:nvGrpSpPr>
        <p:cNvPr id="650" name="Shape 650"/>
        <p:cNvGrpSpPr/>
        <p:nvPr/>
      </p:nvGrpSpPr>
      <p:grpSpPr>
        <a:xfrm>
          <a:off x="0" y="0"/>
          <a:ext cx="0" cy="0"/>
          <a:chOff x="0" y="0"/>
          <a:chExt cx="0" cy="0"/>
        </a:xfrm>
      </p:grpSpPr>
      <p:sp>
        <p:nvSpPr>
          <p:cNvPr id="651" name="Google Shape;651;p150"/>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652" name="Google Shape;652;p150"/>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653" name="Google Shape;653;p150"/>
          <p:cNvSpPr txBox="1"/>
          <p:nvPr/>
        </p:nvSpPr>
        <p:spPr>
          <a:xfrm>
            <a:off x="307463" y="333075"/>
            <a:ext cx="3606300" cy="544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1">
  <p:cSld name="Transition Slide 1_1">
    <p:bg>
      <p:bgPr>
        <a:blipFill>
          <a:blip r:embed="rId2">
            <a:alphaModFix amt="25000"/>
          </a:blip>
          <a:stretch>
            <a:fillRect/>
          </a:stretch>
        </a:blipFill>
      </p:bgPr>
    </p:bg>
    <p:spTree>
      <p:nvGrpSpPr>
        <p:cNvPr id="654" name="Shape 654"/>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Title and Content_2">
    <p:spTree>
      <p:nvGrpSpPr>
        <p:cNvPr id="655" name="Shape 655"/>
        <p:cNvGrpSpPr/>
        <p:nvPr/>
      </p:nvGrpSpPr>
      <p:grpSpPr>
        <a:xfrm>
          <a:off x="0" y="0"/>
          <a:ext cx="0" cy="0"/>
          <a:chOff x="0" y="0"/>
          <a:chExt cx="0" cy="0"/>
        </a:xfrm>
      </p:grpSpPr>
      <p:sp>
        <p:nvSpPr>
          <p:cNvPr id="656" name="Google Shape;656;p152"/>
          <p:cNvSpPr txBox="1"/>
          <p:nvPr>
            <p:ph idx="1" type="body"/>
          </p:nvPr>
        </p:nvSpPr>
        <p:spPr>
          <a:xfrm>
            <a:off x="457200" y="1419516"/>
            <a:ext cx="8229600" cy="2846400"/>
          </a:xfrm>
          <a:prstGeom prst="rect">
            <a:avLst/>
          </a:prstGeom>
          <a:noFill/>
          <a:ln>
            <a:noFill/>
          </a:ln>
        </p:spPr>
        <p:txBody>
          <a:bodyPr anchorCtr="0" anchor="t" bIns="0" lIns="0" spcFirstLastPara="1" rIns="0" wrap="square" tIns="0">
            <a:noAutofit/>
          </a:bodyPr>
          <a:lstStyle>
            <a:lvl1pPr indent="-330200" lvl="0" marL="457200" rtl="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1pPr>
            <a:lvl2pPr indent="-330200" lvl="1" marL="914400" rtl="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2pPr>
            <a:lvl3pPr indent="-330200" lvl="2" marL="1371600" rtl="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3pPr>
            <a:lvl4pPr indent="-330200" lvl="3" marL="1828800" rtl="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4pPr>
            <a:lvl5pPr indent="-330200" lvl="4" marL="2286000" rtl="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57" name="Google Shape;657;p152"/>
          <p:cNvSpPr txBox="1"/>
          <p:nvPr>
            <p:ph idx="12" type="sldNum"/>
          </p:nvPr>
        </p:nvSpPr>
        <p:spPr>
          <a:xfrm>
            <a:off x="6553200" y="473154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b="0" i="0" sz="800" u="none" cap="none" strike="noStrike">
                <a:solidFill>
                  <a:srgbClr val="919191"/>
                </a:solidFill>
                <a:latin typeface="Calibri"/>
                <a:ea typeface="Calibri"/>
                <a:cs typeface="Calibri"/>
                <a:sym typeface="Calibri"/>
              </a:defRPr>
            </a:lvl1pPr>
            <a:lvl2pPr indent="0" lvl="1" marL="0" rtl="0" algn="r">
              <a:spcBef>
                <a:spcPts val="0"/>
              </a:spcBef>
              <a:spcAft>
                <a:spcPts val="0"/>
              </a:spcAft>
              <a:buNone/>
              <a:defRPr b="0" i="0" sz="800" u="none" cap="none" strike="noStrike">
                <a:solidFill>
                  <a:srgbClr val="919191"/>
                </a:solidFill>
                <a:latin typeface="Calibri"/>
                <a:ea typeface="Calibri"/>
                <a:cs typeface="Calibri"/>
                <a:sym typeface="Calibri"/>
              </a:defRPr>
            </a:lvl2pPr>
            <a:lvl3pPr indent="0" lvl="2" marL="0" rtl="0" algn="r">
              <a:spcBef>
                <a:spcPts val="0"/>
              </a:spcBef>
              <a:spcAft>
                <a:spcPts val="0"/>
              </a:spcAft>
              <a:buNone/>
              <a:defRPr b="0" i="0" sz="800" u="none" cap="none" strike="noStrike">
                <a:solidFill>
                  <a:srgbClr val="919191"/>
                </a:solidFill>
                <a:latin typeface="Calibri"/>
                <a:ea typeface="Calibri"/>
                <a:cs typeface="Calibri"/>
                <a:sym typeface="Calibri"/>
              </a:defRPr>
            </a:lvl3pPr>
            <a:lvl4pPr indent="0" lvl="3" marL="0" rtl="0" algn="r">
              <a:spcBef>
                <a:spcPts val="0"/>
              </a:spcBef>
              <a:spcAft>
                <a:spcPts val="0"/>
              </a:spcAft>
              <a:buNone/>
              <a:defRPr b="0" i="0" sz="800" u="none" cap="none" strike="noStrike">
                <a:solidFill>
                  <a:srgbClr val="919191"/>
                </a:solidFill>
                <a:latin typeface="Calibri"/>
                <a:ea typeface="Calibri"/>
                <a:cs typeface="Calibri"/>
                <a:sym typeface="Calibri"/>
              </a:defRPr>
            </a:lvl4pPr>
            <a:lvl5pPr indent="0" lvl="4" marL="0" rtl="0" algn="r">
              <a:spcBef>
                <a:spcPts val="0"/>
              </a:spcBef>
              <a:spcAft>
                <a:spcPts val="0"/>
              </a:spcAft>
              <a:buNone/>
              <a:defRPr b="0" i="0" sz="800" u="none" cap="none" strike="noStrike">
                <a:solidFill>
                  <a:srgbClr val="919191"/>
                </a:solidFill>
                <a:latin typeface="Calibri"/>
                <a:ea typeface="Calibri"/>
                <a:cs typeface="Calibri"/>
                <a:sym typeface="Calibri"/>
              </a:defRPr>
            </a:lvl5pPr>
            <a:lvl6pPr indent="0" lvl="5" marL="0" rtl="0" algn="r">
              <a:spcBef>
                <a:spcPts val="0"/>
              </a:spcBef>
              <a:spcAft>
                <a:spcPts val="0"/>
              </a:spcAft>
              <a:buNone/>
              <a:defRPr b="0" i="0" sz="800" u="none" cap="none" strike="noStrike">
                <a:solidFill>
                  <a:srgbClr val="919191"/>
                </a:solidFill>
                <a:latin typeface="Calibri"/>
                <a:ea typeface="Calibri"/>
                <a:cs typeface="Calibri"/>
                <a:sym typeface="Calibri"/>
              </a:defRPr>
            </a:lvl6pPr>
            <a:lvl7pPr indent="0" lvl="6" marL="0" rtl="0" algn="r">
              <a:spcBef>
                <a:spcPts val="0"/>
              </a:spcBef>
              <a:spcAft>
                <a:spcPts val="0"/>
              </a:spcAft>
              <a:buNone/>
              <a:defRPr b="0" i="0" sz="800" u="none" cap="none" strike="noStrike">
                <a:solidFill>
                  <a:srgbClr val="919191"/>
                </a:solidFill>
                <a:latin typeface="Calibri"/>
                <a:ea typeface="Calibri"/>
                <a:cs typeface="Calibri"/>
                <a:sym typeface="Calibri"/>
              </a:defRPr>
            </a:lvl7pPr>
            <a:lvl8pPr indent="0" lvl="7" marL="0" rtl="0" algn="r">
              <a:spcBef>
                <a:spcPts val="0"/>
              </a:spcBef>
              <a:spcAft>
                <a:spcPts val="0"/>
              </a:spcAft>
              <a:buNone/>
              <a:defRPr b="0" i="0" sz="800" u="none" cap="none" strike="noStrike">
                <a:solidFill>
                  <a:srgbClr val="919191"/>
                </a:solidFill>
                <a:latin typeface="Calibri"/>
                <a:ea typeface="Calibri"/>
                <a:cs typeface="Calibri"/>
                <a:sym typeface="Calibri"/>
              </a:defRPr>
            </a:lvl8pPr>
            <a:lvl9pPr indent="0" lvl="8" marL="0" rtl="0" algn="r">
              <a:spcBef>
                <a:spcPts val="0"/>
              </a:spcBef>
              <a:spcAft>
                <a:spcPts val="0"/>
              </a:spcAft>
              <a:buNone/>
              <a:defRPr b="0" i="0" sz="800" u="none" cap="none" strike="noStrike">
                <a:solidFill>
                  <a:srgbClr val="91919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658" name="Shape 658"/>
        <p:cNvGrpSpPr/>
        <p:nvPr/>
      </p:nvGrpSpPr>
      <p:grpSpPr>
        <a:xfrm>
          <a:off x="0" y="0"/>
          <a:ext cx="0" cy="0"/>
          <a:chOff x="0" y="0"/>
          <a:chExt cx="0" cy="0"/>
        </a:xfrm>
      </p:grpSpPr>
      <p:sp>
        <p:nvSpPr>
          <p:cNvPr id="659" name="Google Shape;659;p153"/>
          <p:cNvSpPr txBox="1"/>
          <p:nvPr>
            <p:ph type="ctrTitle"/>
          </p:nvPr>
        </p:nvSpPr>
        <p:spPr>
          <a:xfrm>
            <a:off x="685800" y="1597819"/>
            <a:ext cx="7772400" cy="11025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60" name="Google Shape;660;p153"/>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14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14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1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9pPr>
          </a:lstStyle>
          <a:p/>
        </p:txBody>
      </p:sp>
      <p:sp>
        <p:nvSpPr>
          <p:cNvPr id="661" name="Google Shape;661;p153"/>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2" name="Google Shape;662;p15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3" name="Google Shape;663;p15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2">
  <p:cSld name="Transition Slide 1_2">
    <p:bg>
      <p:bgPr>
        <a:blipFill>
          <a:blip r:embed="rId2">
            <a:alphaModFix amt="25000"/>
          </a:blip>
          <a:stretch>
            <a:fillRect/>
          </a:stretch>
        </a:blipFill>
      </p:bgPr>
    </p:bg>
    <p:spTree>
      <p:nvGrpSpPr>
        <p:cNvPr id="664" name="Shape 664"/>
        <p:cNvGrpSpPr/>
        <p:nvPr/>
      </p:nvGrpSpPr>
      <p:grpSpPr>
        <a:xfrm>
          <a:off x="0" y="0"/>
          <a:ext cx="0" cy="0"/>
          <a:chOff x="0" y="0"/>
          <a:chExt cx="0" cy="0"/>
        </a:xfrm>
      </p:grpSpPr>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3">
  <p:cSld name="Transition Slide 1_3">
    <p:bg>
      <p:bgPr>
        <a:blipFill>
          <a:blip r:embed="rId2">
            <a:alphaModFix amt="25000"/>
          </a:blip>
          <a:stretch>
            <a:fillRect/>
          </a:stretch>
        </a:blipFill>
      </p:bgPr>
    </p:bg>
    <p:spTree>
      <p:nvGrpSpPr>
        <p:cNvPr id="665" name="Shape 665"/>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68" name="Shape 68"/>
        <p:cNvGrpSpPr/>
        <p:nvPr/>
      </p:nvGrpSpPr>
      <p:grpSpPr>
        <a:xfrm>
          <a:off x="0" y="0"/>
          <a:ext cx="0" cy="0"/>
          <a:chOff x="0" y="0"/>
          <a:chExt cx="0" cy="0"/>
        </a:xfrm>
      </p:grpSpPr>
      <p:sp>
        <p:nvSpPr>
          <p:cNvPr id="69" name="Google Shape;69;p16"/>
          <p:cNvSpPr txBox="1"/>
          <p:nvPr/>
        </p:nvSpPr>
        <p:spPr>
          <a:xfrm>
            <a:off x="5887994" y="4767263"/>
            <a:ext cx="26274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1"/>
                </a:solidFill>
                <a:latin typeface="Arial"/>
                <a:ea typeface="Arial"/>
                <a:cs typeface="Arial"/>
                <a:sym typeface="Arial"/>
              </a:rPr>
              <a:t>     School District of Philadelphia     </a:t>
            </a:r>
            <a:fld id="{00000000-1234-1234-1234-123412341234}" type="slidenum">
              <a:rPr lang="en" sz="1100">
                <a:solidFill>
                  <a:schemeClr val="dk1"/>
                </a:solidFill>
                <a:latin typeface="Arial"/>
                <a:ea typeface="Arial"/>
                <a:cs typeface="Arial"/>
                <a:sym typeface="Arial"/>
              </a:rPr>
              <a:t>‹#›</a:t>
            </a:fld>
            <a:endParaRPr sz="1100">
              <a:solidFill>
                <a:schemeClr val="dk1"/>
              </a:solidFill>
              <a:latin typeface="Arial"/>
              <a:ea typeface="Arial"/>
              <a:cs typeface="Arial"/>
              <a:sym typeface="Arial"/>
            </a:endParaRPr>
          </a:p>
        </p:txBody>
      </p:sp>
      <p:cxnSp>
        <p:nvCxnSpPr>
          <p:cNvPr id="70" name="Google Shape;70;p16"/>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71" name="Google Shape;71;p16"/>
          <p:cNvSpPr txBox="1"/>
          <p:nvPr>
            <p:ph idx="1" type="body"/>
          </p:nvPr>
        </p:nvSpPr>
        <p:spPr>
          <a:xfrm>
            <a:off x="247650" y="216694"/>
            <a:ext cx="3348000" cy="5559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72" name="Google Shape;72;p16"/>
          <p:cNvSpPr txBox="1"/>
          <p:nvPr>
            <p:ph idx="2" type="body"/>
          </p:nvPr>
        </p:nvSpPr>
        <p:spPr>
          <a:xfrm>
            <a:off x="988219" y="1390651"/>
            <a:ext cx="7222200" cy="3008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accent2"/>
              </a:buClr>
              <a:buSzPts val="1800"/>
              <a:buFont typeface="Arial"/>
              <a:buNone/>
              <a:defRPr b="0" i="0" sz="1800" u="none" cap="none" strike="noStrike">
                <a:solidFill>
                  <a:schemeClr val="accent2"/>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Title and Content_3">
    <p:spTree>
      <p:nvGrpSpPr>
        <p:cNvPr id="666" name="Shape 666"/>
        <p:cNvGrpSpPr/>
        <p:nvPr/>
      </p:nvGrpSpPr>
      <p:grpSpPr>
        <a:xfrm>
          <a:off x="0" y="0"/>
          <a:ext cx="0" cy="0"/>
          <a:chOff x="0" y="0"/>
          <a:chExt cx="0" cy="0"/>
        </a:xfrm>
      </p:grpSpPr>
      <p:sp>
        <p:nvSpPr>
          <p:cNvPr id="667" name="Google Shape;667;p156"/>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668" name="Google Shape;668;p156"/>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669" name="Google Shape;669;p156"/>
          <p:cNvSpPr txBox="1"/>
          <p:nvPr/>
        </p:nvSpPr>
        <p:spPr>
          <a:xfrm>
            <a:off x="307463" y="333075"/>
            <a:ext cx="3606300" cy="544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73" name="Shape 673"/>
        <p:cNvGrpSpPr/>
        <p:nvPr/>
      </p:nvGrpSpPr>
      <p:grpSpPr>
        <a:xfrm>
          <a:off x="0" y="0"/>
          <a:ext cx="0" cy="0"/>
          <a:chOff x="0" y="0"/>
          <a:chExt cx="0" cy="0"/>
        </a:xfrm>
      </p:grpSpPr>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674" name="Shape 674"/>
        <p:cNvGrpSpPr/>
        <p:nvPr/>
      </p:nvGrpSpPr>
      <p:grpSpPr>
        <a:xfrm>
          <a:off x="0" y="0"/>
          <a:ext cx="0" cy="0"/>
          <a:chOff x="0" y="0"/>
          <a:chExt cx="0" cy="0"/>
        </a:xfrm>
      </p:grpSpPr>
      <p:sp>
        <p:nvSpPr>
          <p:cNvPr id="675" name="Google Shape;675;p15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676" name="Google Shape;676;p159"/>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77" name="Google Shape;677;p1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78" name="Shape 678"/>
        <p:cNvGrpSpPr/>
        <p:nvPr/>
      </p:nvGrpSpPr>
      <p:grpSpPr>
        <a:xfrm>
          <a:off x="0" y="0"/>
          <a:ext cx="0" cy="0"/>
          <a:chOff x="0" y="0"/>
          <a:chExt cx="0" cy="0"/>
        </a:xfrm>
      </p:grpSpPr>
      <p:sp>
        <p:nvSpPr>
          <p:cNvPr id="679" name="Google Shape;679;p160"/>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680" name="Google Shape;680;p160"/>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85" name="Shape 685"/>
        <p:cNvGrpSpPr/>
        <p:nvPr/>
      </p:nvGrpSpPr>
      <p:grpSpPr>
        <a:xfrm>
          <a:off x="0" y="0"/>
          <a:ext cx="0" cy="0"/>
          <a:chOff x="0" y="0"/>
          <a:chExt cx="0" cy="0"/>
        </a:xfrm>
      </p:grpSpPr>
      <p:sp>
        <p:nvSpPr>
          <p:cNvPr id="686" name="Google Shape;686;p16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87" name="Google Shape;687;p16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88" name="Google Shape;688;p1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9" name="Shape 689"/>
        <p:cNvGrpSpPr/>
        <p:nvPr/>
      </p:nvGrpSpPr>
      <p:grpSpPr>
        <a:xfrm>
          <a:off x="0" y="0"/>
          <a:ext cx="0" cy="0"/>
          <a:chOff x="0" y="0"/>
          <a:chExt cx="0" cy="0"/>
        </a:xfrm>
      </p:grpSpPr>
      <p:sp>
        <p:nvSpPr>
          <p:cNvPr id="690" name="Google Shape;690;p16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91" name="Google Shape;691;p1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2" name="Shape 692"/>
        <p:cNvGrpSpPr/>
        <p:nvPr/>
      </p:nvGrpSpPr>
      <p:grpSpPr>
        <a:xfrm>
          <a:off x="0" y="0"/>
          <a:ext cx="0" cy="0"/>
          <a:chOff x="0" y="0"/>
          <a:chExt cx="0" cy="0"/>
        </a:xfrm>
      </p:grpSpPr>
      <p:sp>
        <p:nvSpPr>
          <p:cNvPr id="693" name="Google Shape;693;p16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4" name="Google Shape;694;p1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5" name="Google Shape;695;p1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6" name="Shape 696"/>
        <p:cNvGrpSpPr/>
        <p:nvPr/>
      </p:nvGrpSpPr>
      <p:grpSpPr>
        <a:xfrm>
          <a:off x="0" y="0"/>
          <a:ext cx="0" cy="0"/>
          <a:chOff x="0" y="0"/>
          <a:chExt cx="0" cy="0"/>
        </a:xfrm>
      </p:grpSpPr>
      <p:sp>
        <p:nvSpPr>
          <p:cNvPr id="697" name="Google Shape;697;p16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8" name="Google Shape;698;p16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9" name="Google Shape;699;p16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00" name="Google Shape;700;p1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1" name="Shape 701"/>
        <p:cNvGrpSpPr/>
        <p:nvPr/>
      </p:nvGrpSpPr>
      <p:grpSpPr>
        <a:xfrm>
          <a:off x="0" y="0"/>
          <a:ext cx="0" cy="0"/>
          <a:chOff x="0" y="0"/>
          <a:chExt cx="0" cy="0"/>
        </a:xfrm>
      </p:grpSpPr>
      <p:sp>
        <p:nvSpPr>
          <p:cNvPr id="702" name="Google Shape;702;p16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3" name="Google Shape;703;p1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04" name="Shape 704"/>
        <p:cNvGrpSpPr/>
        <p:nvPr/>
      </p:nvGrpSpPr>
      <p:grpSpPr>
        <a:xfrm>
          <a:off x="0" y="0"/>
          <a:ext cx="0" cy="0"/>
          <a:chOff x="0" y="0"/>
          <a:chExt cx="0" cy="0"/>
        </a:xfrm>
      </p:grpSpPr>
      <p:sp>
        <p:nvSpPr>
          <p:cNvPr id="705" name="Google Shape;705;p16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06" name="Google Shape;706;p16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07" name="Google Shape;707;p1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Slide Simple 1">
  <p:cSld name="Generic Slide Simple 1">
    <p:spTree>
      <p:nvGrpSpPr>
        <p:cNvPr id="73" name="Shape 73"/>
        <p:cNvGrpSpPr/>
        <p:nvPr/>
      </p:nvGrpSpPr>
      <p:grpSpPr>
        <a:xfrm>
          <a:off x="0" y="0"/>
          <a:ext cx="0" cy="0"/>
          <a:chOff x="0" y="0"/>
          <a:chExt cx="0" cy="0"/>
        </a:xfrm>
      </p:grpSpPr>
      <p:sp>
        <p:nvSpPr>
          <p:cNvPr id="74" name="Google Shape;74;p17"/>
          <p:cNvSpPr/>
          <p:nvPr>
            <p:ph idx="2" type="pic"/>
          </p:nvPr>
        </p:nvSpPr>
        <p:spPr>
          <a:xfrm>
            <a:off x="5511404" y="480616"/>
            <a:ext cx="2887200" cy="4182300"/>
          </a:xfrm>
          <a:prstGeom prst="rect">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08" name="Shape 708"/>
        <p:cNvGrpSpPr/>
        <p:nvPr/>
      </p:nvGrpSpPr>
      <p:grpSpPr>
        <a:xfrm>
          <a:off x="0" y="0"/>
          <a:ext cx="0" cy="0"/>
          <a:chOff x="0" y="0"/>
          <a:chExt cx="0" cy="0"/>
        </a:xfrm>
      </p:grpSpPr>
      <p:sp>
        <p:nvSpPr>
          <p:cNvPr id="709" name="Google Shape;709;p16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10" name="Google Shape;710;p1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11" name="Shape 711"/>
        <p:cNvGrpSpPr/>
        <p:nvPr/>
      </p:nvGrpSpPr>
      <p:grpSpPr>
        <a:xfrm>
          <a:off x="0" y="0"/>
          <a:ext cx="0" cy="0"/>
          <a:chOff x="0" y="0"/>
          <a:chExt cx="0" cy="0"/>
        </a:xfrm>
      </p:grpSpPr>
      <p:sp>
        <p:nvSpPr>
          <p:cNvPr id="712" name="Google Shape;712;p16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6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14" name="Google Shape;714;p16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15" name="Google Shape;715;p16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16" name="Google Shape;716;p1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17" name="Shape 717"/>
        <p:cNvGrpSpPr/>
        <p:nvPr/>
      </p:nvGrpSpPr>
      <p:grpSpPr>
        <a:xfrm>
          <a:off x="0" y="0"/>
          <a:ext cx="0" cy="0"/>
          <a:chOff x="0" y="0"/>
          <a:chExt cx="0" cy="0"/>
        </a:xfrm>
      </p:grpSpPr>
      <p:sp>
        <p:nvSpPr>
          <p:cNvPr id="718" name="Google Shape;718;p17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719" name="Google Shape;719;p1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20" name="Shape 720"/>
        <p:cNvGrpSpPr/>
        <p:nvPr/>
      </p:nvGrpSpPr>
      <p:grpSpPr>
        <a:xfrm>
          <a:off x="0" y="0"/>
          <a:ext cx="0" cy="0"/>
          <a:chOff x="0" y="0"/>
          <a:chExt cx="0" cy="0"/>
        </a:xfrm>
      </p:grpSpPr>
      <p:sp>
        <p:nvSpPr>
          <p:cNvPr id="721" name="Google Shape;721;p17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22" name="Google Shape;722;p17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723" name="Google Shape;723;p1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4" name="Shape 724"/>
        <p:cNvGrpSpPr/>
        <p:nvPr/>
      </p:nvGrpSpPr>
      <p:grpSpPr>
        <a:xfrm>
          <a:off x="0" y="0"/>
          <a:ext cx="0" cy="0"/>
          <a:chOff x="0" y="0"/>
          <a:chExt cx="0" cy="0"/>
        </a:xfrm>
      </p:grpSpPr>
      <p:sp>
        <p:nvSpPr>
          <p:cNvPr id="725" name="Google Shape;725;p1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26" name="Shape 726"/>
        <p:cNvGrpSpPr/>
        <p:nvPr/>
      </p:nvGrpSpPr>
      <p:grpSpPr>
        <a:xfrm>
          <a:off x="0" y="0"/>
          <a:ext cx="0" cy="0"/>
          <a:chOff x="0" y="0"/>
          <a:chExt cx="0" cy="0"/>
        </a:xfrm>
      </p:grpSpPr>
      <p:sp>
        <p:nvSpPr>
          <p:cNvPr id="727" name="Google Shape;727;p173"/>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rmAutofit/>
          </a:bodyPr>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28" name="Google Shape;728;p173"/>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29" name="Google Shape;729;p17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730" name="Google Shape;730;p173"/>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731" name="Google Shape;731;p17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732" name="Shape 732"/>
        <p:cNvGrpSpPr/>
        <p:nvPr/>
      </p:nvGrpSpPr>
      <p:grpSpPr>
        <a:xfrm>
          <a:off x="0" y="0"/>
          <a:ext cx="0" cy="0"/>
          <a:chOff x="0" y="0"/>
          <a:chExt cx="0" cy="0"/>
        </a:xfrm>
      </p:grpSpPr>
      <p:sp>
        <p:nvSpPr>
          <p:cNvPr id="733" name="Google Shape;733;p17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4" name="Google Shape;734;p17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735" name="Google Shape;735;p17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36" name="Google Shape;736;p17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37" name="Google Shape;737;p17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738" name="Shape 738"/>
        <p:cNvGrpSpPr/>
        <p:nvPr/>
      </p:nvGrpSpPr>
      <p:grpSpPr>
        <a:xfrm>
          <a:off x="0" y="0"/>
          <a:ext cx="0" cy="0"/>
          <a:chOff x="0" y="0"/>
          <a:chExt cx="0" cy="0"/>
        </a:xfrm>
      </p:grpSpPr>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Box">
  <p:cSld name="Large Text Box">
    <p:spTree>
      <p:nvGrpSpPr>
        <p:cNvPr id="739" name="Shape 739"/>
        <p:cNvGrpSpPr/>
        <p:nvPr/>
      </p:nvGrpSpPr>
      <p:grpSpPr>
        <a:xfrm>
          <a:off x="0" y="0"/>
          <a:ext cx="0" cy="0"/>
          <a:chOff x="0" y="0"/>
          <a:chExt cx="0" cy="0"/>
        </a:xfrm>
      </p:grpSpPr>
      <p:sp>
        <p:nvSpPr>
          <p:cNvPr id="740" name="Google Shape;740;p176"/>
          <p:cNvSpPr txBox="1"/>
          <p:nvPr>
            <p:ph idx="1" type="body"/>
          </p:nvPr>
        </p:nvSpPr>
        <p:spPr>
          <a:xfrm>
            <a:off x="434340" y="914400"/>
            <a:ext cx="8275200" cy="38199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741" name="Google Shape;741;p176"/>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742" name="Google Shape;742;p176"/>
          <p:cNvSpPr txBox="1"/>
          <p:nvPr>
            <p:ph idx="2" type="body"/>
          </p:nvPr>
        </p:nvSpPr>
        <p:spPr>
          <a:xfrm>
            <a:off x="312718" y="4824386"/>
            <a:ext cx="6934200" cy="228600"/>
          </a:xfrm>
          <a:prstGeom prst="rect">
            <a:avLst/>
          </a:prstGeom>
          <a:noFill/>
          <a:ln>
            <a:noFill/>
          </a:ln>
        </p:spPr>
        <p:txBody>
          <a:bodyPr anchorCtr="0" anchor="b" bIns="0" lIns="0" spcFirstLastPara="1" rIns="0" wrap="square" tIns="0">
            <a:normAutofit/>
          </a:bodyPr>
          <a:lstStyle>
            <a:lvl1pPr indent="-228600" lvl="0" marL="457200" marR="0" rtl="0" algn="l">
              <a:lnSpc>
                <a:spcPct val="90000"/>
              </a:lnSpc>
              <a:spcBef>
                <a:spcPts val="75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ccent Color Text">
  <p:cSld name="Title, Sub-title, Accent Color Text">
    <p:spTree>
      <p:nvGrpSpPr>
        <p:cNvPr id="743" name="Shape 743"/>
        <p:cNvGrpSpPr/>
        <p:nvPr/>
      </p:nvGrpSpPr>
      <p:grpSpPr>
        <a:xfrm>
          <a:off x="0" y="0"/>
          <a:ext cx="0" cy="0"/>
          <a:chOff x="0" y="0"/>
          <a:chExt cx="0" cy="0"/>
        </a:xfrm>
      </p:grpSpPr>
      <p:sp>
        <p:nvSpPr>
          <p:cNvPr id="744" name="Google Shape;744;p177"/>
          <p:cNvSpPr txBox="1"/>
          <p:nvPr/>
        </p:nvSpPr>
        <p:spPr>
          <a:xfrm>
            <a:off x="5925065" y="4767263"/>
            <a:ext cx="2590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745" name="Google Shape;745;p177"/>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746" name="Google Shape;746;p177"/>
          <p:cNvSpPr txBox="1"/>
          <p:nvPr>
            <p:ph idx="1" type="body"/>
          </p:nvPr>
        </p:nvSpPr>
        <p:spPr>
          <a:xfrm>
            <a:off x="259556" y="302967"/>
            <a:ext cx="3429000" cy="5373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747" name="Google Shape;747;p177"/>
          <p:cNvSpPr txBox="1"/>
          <p:nvPr>
            <p:ph idx="2" type="body"/>
          </p:nvPr>
        </p:nvSpPr>
        <p:spPr>
          <a:xfrm>
            <a:off x="500063" y="908448"/>
            <a:ext cx="4088700" cy="382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accent2"/>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748" name="Google Shape;748;p177"/>
          <p:cNvSpPr txBox="1"/>
          <p:nvPr>
            <p:ph idx="3" type="body"/>
          </p:nvPr>
        </p:nvSpPr>
        <p:spPr>
          <a:xfrm>
            <a:off x="3549286" y="1998802"/>
            <a:ext cx="1520400" cy="6357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100000"/>
              </a:lnSpc>
              <a:spcBef>
                <a:spcPts val="0"/>
              </a:spcBef>
              <a:spcAft>
                <a:spcPts val="0"/>
              </a:spcAft>
              <a:buClr>
                <a:srgbClr val="22779F"/>
              </a:buClr>
              <a:buSzPts val="3750"/>
              <a:buFont typeface="Arial"/>
              <a:buNone/>
              <a:defRPr b="1" i="0" sz="3750" u="none" cap="none" strike="noStrike">
                <a:solidFill>
                  <a:schemeClr val="accent4"/>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228600" lvl="4" marL="2286000" marR="0" rtl="0" algn="l">
              <a:lnSpc>
                <a:spcPct val="90000"/>
              </a:lnSpc>
              <a:spcBef>
                <a:spcPts val="12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749" name="Google Shape;749;p177"/>
          <p:cNvSpPr txBox="1"/>
          <p:nvPr>
            <p:ph idx="4" type="body"/>
          </p:nvPr>
        </p:nvSpPr>
        <p:spPr>
          <a:xfrm>
            <a:off x="1315770" y="1994038"/>
            <a:ext cx="1427700" cy="6453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750"/>
              </a:spcBef>
              <a:spcAft>
                <a:spcPts val="0"/>
              </a:spcAft>
              <a:buClr>
                <a:schemeClr val="accent2"/>
              </a:buClr>
              <a:buSzPts val="3750"/>
              <a:buFont typeface="Arial"/>
              <a:buNone/>
              <a:defRPr b="1" i="0" sz="3750" u="none" cap="none" strike="noStrike">
                <a:solidFill>
                  <a:schemeClr val="accent2"/>
                </a:solidFill>
                <a:latin typeface="Arial"/>
                <a:ea typeface="Arial"/>
                <a:cs typeface="Arial"/>
                <a:sym typeface="Arial"/>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750" name="Google Shape;750;p177"/>
          <p:cNvSpPr txBox="1"/>
          <p:nvPr>
            <p:ph idx="5" type="body"/>
          </p:nvPr>
        </p:nvSpPr>
        <p:spPr>
          <a:xfrm>
            <a:off x="6012179" y="1998802"/>
            <a:ext cx="1656300" cy="6357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750"/>
              </a:spcBef>
              <a:spcAft>
                <a:spcPts val="0"/>
              </a:spcAft>
              <a:buClr>
                <a:schemeClr val="dk2"/>
              </a:buClr>
              <a:buSzPts val="3750"/>
              <a:buFont typeface="Arial"/>
              <a:buNone/>
              <a:defRPr b="1" i="0" sz="3750" u="none" cap="none" strike="noStrike">
                <a:solidFill>
                  <a:schemeClr val="dk2"/>
                </a:solidFill>
                <a:latin typeface="Arial"/>
                <a:ea typeface="Arial"/>
                <a:cs typeface="Arial"/>
                <a:sym typeface="Arial"/>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p:cSld name="Title and Content_1">
    <p:spTree>
      <p:nvGrpSpPr>
        <p:cNvPr id="75" name="Shape 75"/>
        <p:cNvGrpSpPr/>
        <p:nvPr/>
      </p:nvGrpSpPr>
      <p:grpSpPr>
        <a:xfrm>
          <a:off x="0" y="0"/>
          <a:ext cx="0" cy="0"/>
          <a:chOff x="0" y="0"/>
          <a:chExt cx="0" cy="0"/>
        </a:xfrm>
      </p:grpSpPr>
      <p:sp>
        <p:nvSpPr>
          <p:cNvPr id="76" name="Google Shape;76;p18"/>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77" name="Google Shape;77;p18"/>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78" name="Google Shape;78;p18"/>
          <p:cNvSpPr txBox="1"/>
          <p:nvPr/>
        </p:nvSpPr>
        <p:spPr>
          <a:xfrm>
            <a:off x="307463" y="333075"/>
            <a:ext cx="3606300" cy="544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Box 1">
  <p:cSld name="Large Text Box_1">
    <p:spTree>
      <p:nvGrpSpPr>
        <p:cNvPr id="751" name="Shape 751"/>
        <p:cNvGrpSpPr/>
        <p:nvPr/>
      </p:nvGrpSpPr>
      <p:grpSpPr>
        <a:xfrm>
          <a:off x="0" y="0"/>
          <a:ext cx="0" cy="0"/>
          <a:chOff x="0" y="0"/>
          <a:chExt cx="0" cy="0"/>
        </a:xfrm>
      </p:grpSpPr>
      <p:sp>
        <p:nvSpPr>
          <p:cNvPr id="752" name="Google Shape;752;p178"/>
          <p:cNvSpPr txBox="1"/>
          <p:nvPr>
            <p:ph idx="1" type="body"/>
          </p:nvPr>
        </p:nvSpPr>
        <p:spPr>
          <a:xfrm>
            <a:off x="434340" y="914400"/>
            <a:ext cx="8275200" cy="38199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753" name="Google Shape;753;p178"/>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754" name="Google Shape;754;p178"/>
          <p:cNvSpPr txBox="1"/>
          <p:nvPr>
            <p:ph idx="2" type="body"/>
          </p:nvPr>
        </p:nvSpPr>
        <p:spPr>
          <a:xfrm>
            <a:off x="312718" y="4824386"/>
            <a:ext cx="6934200" cy="228600"/>
          </a:xfrm>
          <a:prstGeom prst="rect">
            <a:avLst/>
          </a:prstGeom>
          <a:noFill/>
          <a:ln>
            <a:noFill/>
          </a:ln>
        </p:spPr>
        <p:txBody>
          <a:bodyPr anchorCtr="0" anchor="b" bIns="0" lIns="0" spcFirstLastPara="1" rIns="0" wrap="square" tIns="0">
            <a:normAutofit/>
          </a:bodyPr>
          <a:lstStyle>
            <a:lvl1pPr indent="-228600" lvl="0" marL="457200" marR="0" rtl="0" algn="l">
              <a:lnSpc>
                <a:spcPct val="90000"/>
              </a:lnSpc>
              <a:spcBef>
                <a:spcPts val="75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Box 2">
  <p:cSld name="Large Text Box_2">
    <p:spTree>
      <p:nvGrpSpPr>
        <p:cNvPr id="755" name="Shape 755"/>
        <p:cNvGrpSpPr/>
        <p:nvPr/>
      </p:nvGrpSpPr>
      <p:grpSpPr>
        <a:xfrm>
          <a:off x="0" y="0"/>
          <a:ext cx="0" cy="0"/>
          <a:chOff x="0" y="0"/>
          <a:chExt cx="0" cy="0"/>
        </a:xfrm>
      </p:grpSpPr>
      <p:sp>
        <p:nvSpPr>
          <p:cNvPr id="756" name="Google Shape;756;p179"/>
          <p:cNvSpPr txBox="1"/>
          <p:nvPr>
            <p:ph idx="1" type="body"/>
          </p:nvPr>
        </p:nvSpPr>
        <p:spPr>
          <a:xfrm>
            <a:off x="434340" y="914400"/>
            <a:ext cx="8275200" cy="38199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757" name="Google Shape;757;p179"/>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8" name="Google Shape;758;p179"/>
          <p:cNvSpPr txBox="1"/>
          <p:nvPr>
            <p:ph idx="2" type="body"/>
          </p:nvPr>
        </p:nvSpPr>
        <p:spPr>
          <a:xfrm>
            <a:off x="312718" y="4824386"/>
            <a:ext cx="6934200" cy="228600"/>
          </a:xfrm>
          <a:prstGeom prst="rect">
            <a:avLst/>
          </a:prstGeom>
          <a:noFill/>
          <a:ln>
            <a:noFill/>
          </a:ln>
        </p:spPr>
        <p:txBody>
          <a:bodyPr anchorCtr="0" anchor="b" bIns="0" lIns="0" spcFirstLastPara="1" rIns="0" wrap="square" tIns="0">
            <a:noAutofit/>
          </a:bodyPr>
          <a:lstStyle>
            <a:lvl1pPr indent="-228600" lvl="0" marL="457200" marR="0" rtl="0" algn="l">
              <a:lnSpc>
                <a:spcPct val="90000"/>
              </a:lnSpc>
              <a:spcBef>
                <a:spcPts val="75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Title and Content">
    <p:spTree>
      <p:nvGrpSpPr>
        <p:cNvPr id="759" name="Shape 759"/>
        <p:cNvGrpSpPr/>
        <p:nvPr/>
      </p:nvGrpSpPr>
      <p:grpSpPr>
        <a:xfrm>
          <a:off x="0" y="0"/>
          <a:ext cx="0" cy="0"/>
          <a:chOff x="0" y="0"/>
          <a:chExt cx="0" cy="0"/>
        </a:xfrm>
      </p:grpSpPr>
      <p:sp>
        <p:nvSpPr>
          <p:cNvPr id="760" name="Google Shape;760;p180"/>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761" name="Google Shape;761;p180"/>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762" name="Google Shape;762;p180"/>
          <p:cNvSpPr txBox="1"/>
          <p:nvPr/>
        </p:nvSpPr>
        <p:spPr>
          <a:xfrm>
            <a:off x="307463" y="333075"/>
            <a:ext cx="3606300" cy="544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63" name="Shape 763"/>
        <p:cNvGrpSpPr/>
        <p:nvPr/>
      </p:nvGrpSpPr>
      <p:grpSpPr>
        <a:xfrm>
          <a:off x="0" y="0"/>
          <a:ext cx="0" cy="0"/>
          <a:chOff x="0" y="0"/>
          <a:chExt cx="0" cy="0"/>
        </a:xfrm>
      </p:grpSpPr>
      <p:sp>
        <p:nvSpPr>
          <p:cNvPr id="764" name="Google Shape;764;p181"/>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rmAutofit/>
          </a:bodyPr>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65" name="Google Shape;765;p181"/>
          <p:cNvSpPr txBox="1"/>
          <p:nvPr>
            <p:ph idx="1" type="body"/>
          </p:nvPr>
        </p:nvSpPr>
        <p:spPr>
          <a:xfrm>
            <a:off x="628650" y="1369219"/>
            <a:ext cx="3886200" cy="3263400"/>
          </a:xfrm>
          <a:prstGeom prst="rect">
            <a:avLst/>
          </a:prstGeom>
          <a:noFill/>
          <a:ln>
            <a:noFill/>
          </a:ln>
        </p:spPr>
        <p:txBody>
          <a:bodyPr anchorCtr="0" anchor="t" bIns="68575" lIns="68575" spcFirstLastPara="1" rIns="68575" wrap="square" tIns="685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66" name="Google Shape;766;p181"/>
          <p:cNvSpPr txBox="1"/>
          <p:nvPr>
            <p:ph idx="2" type="body"/>
          </p:nvPr>
        </p:nvSpPr>
        <p:spPr>
          <a:xfrm>
            <a:off x="4629150" y="1369219"/>
            <a:ext cx="3886200" cy="3263400"/>
          </a:xfrm>
          <a:prstGeom prst="rect">
            <a:avLst/>
          </a:prstGeom>
          <a:noFill/>
          <a:ln>
            <a:noFill/>
          </a:ln>
        </p:spPr>
        <p:txBody>
          <a:bodyPr anchorCtr="0" anchor="t" bIns="68575" lIns="68575" spcFirstLastPara="1" rIns="68575" wrap="square" tIns="685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67" name="Google Shape;767;p181"/>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768" name="Google Shape;768;p181"/>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769" name="Google Shape;769;p18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70" name="Shape 770"/>
        <p:cNvGrpSpPr/>
        <p:nvPr/>
      </p:nvGrpSpPr>
      <p:grpSpPr>
        <a:xfrm>
          <a:off x="0" y="0"/>
          <a:ext cx="0" cy="0"/>
          <a:chOff x="0" y="0"/>
          <a:chExt cx="0" cy="0"/>
        </a:xfrm>
      </p:grpSpPr>
      <p:sp>
        <p:nvSpPr>
          <p:cNvPr id="771" name="Google Shape;771;p182"/>
          <p:cNvSpPr txBox="1"/>
          <p:nvPr>
            <p:ph type="title"/>
          </p:nvPr>
        </p:nvSpPr>
        <p:spPr>
          <a:xfrm>
            <a:off x="629840" y="273844"/>
            <a:ext cx="7886700" cy="994200"/>
          </a:xfrm>
          <a:prstGeom prst="rect">
            <a:avLst/>
          </a:prstGeom>
          <a:noFill/>
          <a:ln>
            <a:noFill/>
          </a:ln>
        </p:spPr>
        <p:txBody>
          <a:bodyPr anchorCtr="0" anchor="ctr" bIns="68575" lIns="68575" spcFirstLastPara="1" rIns="68575" wrap="square" tIns="68575">
            <a:normAutofit/>
          </a:bodyPr>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72" name="Google Shape;772;p182"/>
          <p:cNvSpPr txBox="1"/>
          <p:nvPr>
            <p:ph idx="1" type="body"/>
          </p:nvPr>
        </p:nvSpPr>
        <p:spPr>
          <a:xfrm>
            <a:off x="629840" y="1260872"/>
            <a:ext cx="3868500" cy="618000"/>
          </a:xfrm>
          <a:prstGeom prst="rect">
            <a:avLst/>
          </a:prstGeom>
          <a:noFill/>
          <a:ln>
            <a:noFill/>
          </a:ln>
        </p:spPr>
        <p:txBody>
          <a:bodyPr anchorCtr="0" anchor="b" bIns="68575" lIns="68575" spcFirstLastPara="1" rIns="68575" wrap="square" tIns="68575">
            <a:normAutofit/>
          </a:bodyPr>
          <a:lstStyle>
            <a:lvl1pPr indent="-228600" lvl="0" marL="457200" marR="0" rtl="0" algn="l">
              <a:lnSpc>
                <a:spcPct val="90000"/>
              </a:lnSpc>
              <a:spcBef>
                <a:spcPts val="800"/>
              </a:spcBef>
              <a:spcAft>
                <a:spcPts val="0"/>
              </a:spcAft>
              <a:buClr>
                <a:schemeClr val="dk1"/>
              </a:buClr>
              <a:buSzPts val="21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5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9pPr>
          </a:lstStyle>
          <a:p/>
        </p:txBody>
      </p:sp>
      <p:sp>
        <p:nvSpPr>
          <p:cNvPr id="773" name="Google Shape;773;p182"/>
          <p:cNvSpPr txBox="1"/>
          <p:nvPr>
            <p:ph idx="2" type="body"/>
          </p:nvPr>
        </p:nvSpPr>
        <p:spPr>
          <a:xfrm>
            <a:off x="629840" y="1878806"/>
            <a:ext cx="3868500" cy="2763300"/>
          </a:xfrm>
          <a:prstGeom prst="rect">
            <a:avLst/>
          </a:prstGeom>
          <a:noFill/>
          <a:ln>
            <a:noFill/>
          </a:ln>
        </p:spPr>
        <p:txBody>
          <a:bodyPr anchorCtr="0" anchor="t" bIns="68575" lIns="68575" spcFirstLastPara="1" rIns="68575" wrap="square" tIns="685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74" name="Google Shape;774;p182"/>
          <p:cNvSpPr txBox="1"/>
          <p:nvPr>
            <p:ph idx="3" type="body"/>
          </p:nvPr>
        </p:nvSpPr>
        <p:spPr>
          <a:xfrm>
            <a:off x="4629150" y="1260872"/>
            <a:ext cx="3887400" cy="618000"/>
          </a:xfrm>
          <a:prstGeom prst="rect">
            <a:avLst/>
          </a:prstGeom>
          <a:noFill/>
          <a:ln>
            <a:noFill/>
          </a:ln>
        </p:spPr>
        <p:txBody>
          <a:bodyPr anchorCtr="0" anchor="b" bIns="68575" lIns="68575" spcFirstLastPara="1" rIns="68575" wrap="square" tIns="68575">
            <a:normAutofit/>
          </a:bodyPr>
          <a:lstStyle>
            <a:lvl1pPr indent="-228600" lvl="0" marL="457200" marR="0" rtl="0" algn="l">
              <a:lnSpc>
                <a:spcPct val="90000"/>
              </a:lnSpc>
              <a:spcBef>
                <a:spcPts val="800"/>
              </a:spcBef>
              <a:spcAft>
                <a:spcPts val="0"/>
              </a:spcAft>
              <a:buClr>
                <a:schemeClr val="dk1"/>
              </a:buClr>
              <a:buSzPts val="21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5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9pPr>
          </a:lstStyle>
          <a:p/>
        </p:txBody>
      </p:sp>
      <p:sp>
        <p:nvSpPr>
          <p:cNvPr id="775" name="Google Shape;775;p182"/>
          <p:cNvSpPr txBox="1"/>
          <p:nvPr>
            <p:ph idx="4" type="body"/>
          </p:nvPr>
        </p:nvSpPr>
        <p:spPr>
          <a:xfrm>
            <a:off x="4629150" y="1878806"/>
            <a:ext cx="3887400" cy="2763300"/>
          </a:xfrm>
          <a:prstGeom prst="rect">
            <a:avLst/>
          </a:prstGeom>
          <a:noFill/>
          <a:ln>
            <a:noFill/>
          </a:ln>
        </p:spPr>
        <p:txBody>
          <a:bodyPr anchorCtr="0" anchor="t" bIns="68575" lIns="68575" spcFirstLastPara="1" rIns="68575" wrap="square" tIns="685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76" name="Google Shape;776;p182"/>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777" name="Google Shape;777;p182"/>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778" name="Google Shape;778;p18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spTree>
      <p:nvGrpSpPr>
        <p:cNvPr id="779" name="Shape 779"/>
        <p:cNvGrpSpPr/>
        <p:nvPr/>
      </p:nvGrpSpPr>
      <p:grpSpPr>
        <a:xfrm>
          <a:off x="0" y="0"/>
          <a:ext cx="0" cy="0"/>
          <a:chOff x="0" y="0"/>
          <a:chExt cx="0" cy="0"/>
        </a:xfrm>
      </p:grpSpPr>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4" name="Shape 784"/>
        <p:cNvGrpSpPr/>
        <p:nvPr/>
      </p:nvGrpSpPr>
      <p:grpSpPr>
        <a:xfrm>
          <a:off x="0" y="0"/>
          <a:ext cx="0" cy="0"/>
          <a:chOff x="0" y="0"/>
          <a:chExt cx="0" cy="0"/>
        </a:xfrm>
      </p:grpSpPr>
      <p:pic>
        <p:nvPicPr>
          <p:cNvPr id="785" name="Google Shape;785;p185"/>
          <p:cNvPicPr preferRelativeResize="0"/>
          <p:nvPr/>
        </p:nvPicPr>
        <p:blipFill>
          <a:blip r:embed="rId2">
            <a:alphaModFix/>
          </a:blip>
          <a:stretch>
            <a:fillRect/>
          </a:stretch>
        </p:blipFill>
        <p:spPr>
          <a:xfrm>
            <a:off x="4627850" y="3654300"/>
            <a:ext cx="2453627" cy="1489201"/>
          </a:xfrm>
          <a:prstGeom prst="rect">
            <a:avLst/>
          </a:prstGeom>
          <a:noFill/>
          <a:ln>
            <a:noFill/>
          </a:ln>
        </p:spPr>
      </p:pic>
      <p:sp>
        <p:nvSpPr>
          <p:cNvPr id="786" name="Google Shape;786;p185"/>
          <p:cNvSpPr/>
          <p:nvPr/>
        </p:nvSpPr>
        <p:spPr>
          <a:xfrm flipH="1" rot="5771956">
            <a:off x="7215765" y="1650878"/>
            <a:ext cx="3895986" cy="2808664"/>
          </a:xfrm>
          <a:prstGeom prst="flowChartDocumen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85"/>
          <p:cNvSpPr/>
          <p:nvPr/>
        </p:nvSpPr>
        <p:spPr>
          <a:xfrm rot="9287037">
            <a:off x="6145677" y="3876772"/>
            <a:ext cx="3895941" cy="2808620"/>
          </a:xfrm>
          <a:prstGeom prst="flowChartDocumen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85"/>
          <p:cNvSpPr txBox="1"/>
          <p:nvPr>
            <p:ph type="ctrTitle"/>
          </p:nvPr>
        </p:nvSpPr>
        <p:spPr>
          <a:xfrm>
            <a:off x="455325" y="904150"/>
            <a:ext cx="6095400" cy="2052600"/>
          </a:xfrm>
          <a:prstGeom prst="rect">
            <a:avLst/>
          </a:prstGeom>
        </p:spPr>
        <p:txBody>
          <a:bodyPr anchorCtr="0" anchor="b" bIns="91425" lIns="91425" spcFirstLastPara="1" rIns="91425" wrap="square" tIns="91425">
            <a:normAutofit/>
          </a:bodyPr>
          <a:lstStyle>
            <a:lvl1pPr lvl="0" rtl="0">
              <a:spcBef>
                <a:spcPts val="0"/>
              </a:spcBef>
              <a:spcAft>
                <a:spcPts val="0"/>
              </a:spcAft>
              <a:buSzPts val="5200"/>
              <a:buFont typeface="Proxima Nova"/>
              <a:buNone/>
              <a:defRPr b="1" sz="5200">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89" name="Google Shape;789;p185"/>
          <p:cNvSpPr txBox="1"/>
          <p:nvPr>
            <p:ph idx="1" type="subTitle"/>
          </p:nvPr>
        </p:nvSpPr>
        <p:spPr>
          <a:xfrm>
            <a:off x="455325" y="3180700"/>
            <a:ext cx="60954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Font typeface="Proxima Nova"/>
              <a:buNone/>
              <a:defRPr sz="2800">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90" name="Google Shape;790;p1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791" name="Google Shape;791;p185"/>
          <p:cNvSpPr/>
          <p:nvPr/>
        </p:nvSpPr>
        <p:spPr>
          <a:xfrm rot="2700000">
            <a:off x="6552626" y="-940637"/>
            <a:ext cx="3895966" cy="2808645"/>
          </a:xfrm>
          <a:prstGeom prst="flowChartDocumen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2" name="Shape 792"/>
        <p:cNvGrpSpPr/>
        <p:nvPr/>
      </p:nvGrpSpPr>
      <p:grpSpPr>
        <a:xfrm>
          <a:off x="0" y="0"/>
          <a:ext cx="0" cy="0"/>
          <a:chOff x="0" y="0"/>
          <a:chExt cx="0" cy="0"/>
        </a:xfrm>
      </p:grpSpPr>
      <p:sp>
        <p:nvSpPr>
          <p:cNvPr id="793" name="Google Shape;793;p186"/>
          <p:cNvSpPr txBox="1"/>
          <p:nvPr>
            <p:ph type="title"/>
          </p:nvPr>
        </p:nvSpPr>
        <p:spPr>
          <a:xfrm>
            <a:off x="2760725" y="2002450"/>
            <a:ext cx="6071700" cy="1149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Font typeface="Proxima Nova"/>
              <a:buNone/>
              <a:defRPr sz="3600">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94" name="Google Shape;794;p1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95" name="Google Shape;795;p186"/>
          <p:cNvSpPr/>
          <p:nvPr/>
        </p:nvSpPr>
        <p:spPr>
          <a:xfrm rot="-5400000">
            <a:off x="-817878" y="2104972"/>
            <a:ext cx="5154462" cy="933552"/>
          </a:xfrm>
          <a:prstGeom prst="flowChartDocumen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86"/>
          <p:cNvSpPr/>
          <p:nvPr/>
        </p:nvSpPr>
        <p:spPr>
          <a:xfrm rot="-5400000">
            <a:off x="-1519805" y="2160993"/>
            <a:ext cx="5154462" cy="821502"/>
          </a:xfrm>
          <a:prstGeom prst="flowChartDocumen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86"/>
          <p:cNvSpPr/>
          <p:nvPr/>
        </p:nvSpPr>
        <p:spPr>
          <a:xfrm rot="-5400000">
            <a:off x="-2166318" y="2160831"/>
            <a:ext cx="5154462" cy="821826"/>
          </a:xfrm>
          <a:prstGeom prst="flowChartDocumen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98" name="Shape 798"/>
        <p:cNvGrpSpPr/>
        <p:nvPr/>
      </p:nvGrpSpPr>
      <p:grpSpPr>
        <a:xfrm>
          <a:off x="0" y="0"/>
          <a:ext cx="0" cy="0"/>
          <a:chOff x="0" y="0"/>
          <a:chExt cx="0" cy="0"/>
        </a:xfrm>
      </p:grpSpPr>
      <p:sp>
        <p:nvSpPr>
          <p:cNvPr id="799" name="Google Shape;799;p187"/>
          <p:cNvSpPr txBox="1"/>
          <p:nvPr>
            <p:ph type="title"/>
          </p:nvPr>
        </p:nvSpPr>
        <p:spPr>
          <a:xfrm>
            <a:off x="909625" y="445025"/>
            <a:ext cx="7922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Font typeface="Proxima Nova"/>
              <a:buNone/>
              <a:defRPr>
                <a:latin typeface="Proxima Nova"/>
                <a:ea typeface="Proxima Nova"/>
                <a:cs typeface="Proxima Nova"/>
                <a:sym typeface="Proxima Nov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0" name="Google Shape;800;p187"/>
          <p:cNvSpPr txBox="1"/>
          <p:nvPr>
            <p:ph idx="1" type="body"/>
          </p:nvPr>
        </p:nvSpPr>
        <p:spPr>
          <a:xfrm>
            <a:off x="909600" y="1152475"/>
            <a:ext cx="79227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Font typeface="Proxima Nova"/>
              <a:buChar char="●"/>
              <a:defRPr>
                <a:solidFill>
                  <a:schemeClr val="dk1"/>
                </a:solidFill>
                <a:latin typeface="Proxima Nova"/>
                <a:ea typeface="Proxima Nova"/>
                <a:cs typeface="Proxima Nova"/>
                <a:sym typeface="Proxima Nova"/>
              </a:defRPr>
            </a:lvl1pPr>
            <a:lvl2pPr indent="-317500" lvl="1" marL="9144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2pPr>
            <a:lvl3pPr indent="-317500" lvl="2" marL="13716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3pPr>
            <a:lvl4pPr indent="-317500" lvl="3" marL="18288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4pPr>
            <a:lvl5pPr indent="-317500" lvl="4" marL="22860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5pPr>
            <a:lvl6pPr indent="-317500" lvl="5" marL="27432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6pPr>
            <a:lvl7pPr indent="-317500" lvl="6" marL="32004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7pPr>
            <a:lvl8pPr indent="-317500" lvl="7" marL="36576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8pPr>
            <a:lvl9pPr indent="-317500" lvl="8" marL="41148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9pPr>
          </a:lstStyle>
          <a:p/>
        </p:txBody>
      </p:sp>
      <p:sp>
        <p:nvSpPr>
          <p:cNvPr id="801" name="Google Shape;801;p1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2" name="Google Shape;802;p187"/>
          <p:cNvSpPr/>
          <p:nvPr/>
        </p:nvSpPr>
        <p:spPr>
          <a:xfrm>
            <a:off x="223475" y="0"/>
            <a:ext cx="3432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3" name="Shape 803"/>
        <p:cNvGrpSpPr/>
        <p:nvPr/>
      </p:nvGrpSpPr>
      <p:grpSpPr>
        <a:xfrm>
          <a:off x="0" y="0"/>
          <a:ext cx="0" cy="0"/>
          <a:chOff x="0" y="0"/>
          <a:chExt cx="0" cy="0"/>
        </a:xfrm>
      </p:grpSpPr>
      <p:sp>
        <p:nvSpPr>
          <p:cNvPr id="804" name="Google Shape;804;p188"/>
          <p:cNvSpPr txBox="1"/>
          <p:nvPr>
            <p:ph type="title"/>
          </p:nvPr>
        </p:nvSpPr>
        <p:spPr>
          <a:xfrm>
            <a:off x="909625" y="445025"/>
            <a:ext cx="7922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Font typeface="Proxima Nova"/>
              <a:buNone/>
              <a:defRPr>
                <a:latin typeface="Proxima Nova"/>
                <a:ea typeface="Proxima Nova"/>
                <a:cs typeface="Proxima Nova"/>
                <a:sym typeface="Proxima Nov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5" name="Google Shape;805;p188"/>
          <p:cNvSpPr txBox="1"/>
          <p:nvPr>
            <p:ph idx="1" type="body"/>
          </p:nvPr>
        </p:nvSpPr>
        <p:spPr>
          <a:xfrm>
            <a:off x="909625" y="1152475"/>
            <a:ext cx="3402000" cy="3416400"/>
          </a:xfrm>
          <a:prstGeom prst="rect">
            <a:avLst/>
          </a:prstGeom>
          <a:ln>
            <a:noFill/>
          </a:ln>
        </p:spPr>
        <p:txBody>
          <a:bodyPr anchorCtr="0" anchor="t" bIns="91425" lIns="91425" spcFirstLastPara="1" rIns="91425" wrap="square" tIns="91425">
            <a:normAutofit/>
          </a:bodyPr>
          <a:lstStyle>
            <a:lvl1pPr indent="-336550" lvl="0" marL="457200" rtl="0">
              <a:spcBef>
                <a:spcPts val="0"/>
              </a:spcBef>
              <a:spcAft>
                <a:spcPts val="0"/>
              </a:spcAft>
              <a:buClr>
                <a:schemeClr val="dk1"/>
              </a:buClr>
              <a:buSzPts val="1700"/>
              <a:buFont typeface="Proxima Nova"/>
              <a:buChar char="●"/>
              <a:defRPr sz="1700">
                <a:solidFill>
                  <a:schemeClr val="dk1"/>
                </a:solidFill>
                <a:latin typeface="Proxima Nova"/>
                <a:ea typeface="Proxima Nova"/>
                <a:cs typeface="Proxima Nova"/>
                <a:sym typeface="Proxima Nova"/>
              </a:defRPr>
            </a:lvl1pPr>
            <a:lvl2pPr indent="-323850" lvl="1" marL="914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2pPr>
            <a:lvl3pPr indent="-323850" lvl="2" marL="1371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3pPr>
            <a:lvl4pPr indent="-323850" lvl="3" marL="1828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4pPr>
            <a:lvl5pPr indent="-323850" lvl="4" marL="22860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5pPr>
            <a:lvl6pPr indent="-323850" lvl="5" marL="27432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6pPr>
            <a:lvl7pPr indent="-323850" lvl="6" marL="3200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7pPr>
            <a:lvl8pPr indent="-323850" lvl="7" marL="3657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8pPr>
            <a:lvl9pPr indent="-323850" lvl="8" marL="4114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9pPr>
          </a:lstStyle>
          <a:p/>
        </p:txBody>
      </p:sp>
      <p:sp>
        <p:nvSpPr>
          <p:cNvPr id="806" name="Google Shape;806;p188"/>
          <p:cNvSpPr txBox="1"/>
          <p:nvPr>
            <p:ph idx="2" type="body"/>
          </p:nvPr>
        </p:nvSpPr>
        <p:spPr>
          <a:xfrm>
            <a:off x="5430300" y="1152475"/>
            <a:ext cx="3402000" cy="3416400"/>
          </a:xfrm>
          <a:prstGeom prst="rect">
            <a:avLst/>
          </a:prstGeom>
        </p:spPr>
        <p:txBody>
          <a:bodyPr anchorCtr="0" anchor="t" bIns="91425" lIns="91425" spcFirstLastPara="1" rIns="91425" wrap="square" tIns="91425">
            <a:normAutofit/>
          </a:bodyPr>
          <a:lstStyle>
            <a:lvl1pPr indent="-336550" lvl="0" marL="457200" rtl="0">
              <a:spcBef>
                <a:spcPts val="0"/>
              </a:spcBef>
              <a:spcAft>
                <a:spcPts val="0"/>
              </a:spcAft>
              <a:buClr>
                <a:schemeClr val="dk1"/>
              </a:buClr>
              <a:buSzPts val="1700"/>
              <a:buFont typeface="Proxima Nova"/>
              <a:buChar char="●"/>
              <a:defRPr sz="1700">
                <a:solidFill>
                  <a:schemeClr val="dk1"/>
                </a:solidFill>
                <a:latin typeface="Proxima Nova"/>
                <a:ea typeface="Proxima Nova"/>
                <a:cs typeface="Proxima Nova"/>
                <a:sym typeface="Proxima Nova"/>
              </a:defRPr>
            </a:lvl1pPr>
            <a:lvl2pPr indent="-323850" lvl="1" marL="914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2pPr>
            <a:lvl3pPr indent="-323850" lvl="2" marL="1371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3pPr>
            <a:lvl4pPr indent="-323850" lvl="3" marL="1828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4pPr>
            <a:lvl5pPr indent="-323850" lvl="4" marL="22860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5pPr>
            <a:lvl6pPr indent="-323850" lvl="5" marL="27432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6pPr>
            <a:lvl7pPr indent="-323850" lvl="6" marL="3200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7pPr>
            <a:lvl8pPr indent="-323850" lvl="7" marL="3657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8pPr>
            <a:lvl9pPr indent="-323850" lvl="8" marL="4114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9pPr>
          </a:lstStyle>
          <a:p/>
        </p:txBody>
      </p:sp>
      <p:sp>
        <p:nvSpPr>
          <p:cNvPr id="807" name="Google Shape;807;p1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8" name="Google Shape;808;p188"/>
          <p:cNvSpPr/>
          <p:nvPr/>
        </p:nvSpPr>
        <p:spPr>
          <a:xfrm>
            <a:off x="223475" y="0"/>
            <a:ext cx="3432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79" name="Shape 79"/>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ITLE_AND_TWO_COLUMNS_2">
    <p:spTree>
      <p:nvGrpSpPr>
        <p:cNvPr id="809" name="Shape 809"/>
        <p:cNvGrpSpPr/>
        <p:nvPr/>
      </p:nvGrpSpPr>
      <p:grpSpPr>
        <a:xfrm>
          <a:off x="0" y="0"/>
          <a:ext cx="0" cy="0"/>
          <a:chOff x="0" y="0"/>
          <a:chExt cx="0" cy="0"/>
        </a:xfrm>
      </p:grpSpPr>
      <p:sp>
        <p:nvSpPr>
          <p:cNvPr id="810" name="Google Shape;810;p189"/>
          <p:cNvSpPr txBox="1"/>
          <p:nvPr>
            <p:ph type="title"/>
          </p:nvPr>
        </p:nvSpPr>
        <p:spPr>
          <a:xfrm>
            <a:off x="909625" y="445025"/>
            <a:ext cx="7922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Font typeface="Proxima Nova"/>
              <a:buNone/>
              <a:defRPr>
                <a:latin typeface="Proxima Nova"/>
                <a:ea typeface="Proxima Nova"/>
                <a:cs typeface="Proxima Nova"/>
                <a:sym typeface="Proxima Nov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1" name="Google Shape;811;p189"/>
          <p:cNvSpPr txBox="1"/>
          <p:nvPr>
            <p:ph idx="1" type="body"/>
          </p:nvPr>
        </p:nvSpPr>
        <p:spPr>
          <a:xfrm>
            <a:off x="909625" y="1152475"/>
            <a:ext cx="2305800" cy="3416400"/>
          </a:xfrm>
          <a:prstGeom prst="rect">
            <a:avLst/>
          </a:prstGeom>
          <a:ln>
            <a:noFill/>
          </a:ln>
        </p:spPr>
        <p:txBody>
          <a:bodyPr anchorCtr="0" anchor="t" bIns="91425" lIns="91425" spcFirstLastPara="1" rIns="91425" wrap="square" tIns="91425">
            <a:normAutofit/>
          </a:bodyPr>
          <a:lstStyle>
            <a:lvl1pPr indent="-336550" lvl="0" marL="457200" rtl="0">
              <a:spcBef>
                <a:spcPts val="0"/>
              </a:spcBef>
              <a:spcAft>
                <a:spcPts val="0"/>
              </a:spcAft>
              <a:buClr>
                <a:schemeClr val="dk1"/>
              </a:buClr>
              <a:buSzPts val="1700"/>
              <a:buFont typeface="Proxima Nova"/>
              <a:buChar char="●"/>
              <a:defRPr sz="1700">
                <a:solidFill>
                  <a:schemeClr val="dk1"/>
                </a:solidFill>
                <a:latin typeface="Proxima Nova"/>
                <a:ea typeface="Proxima Nova"/>
                <a:cs typeface="Proxima Nova"/>
                <a:sym typeface="Proxima Nova"/>
              </a:defRPr>
            </a:lvl1pPr>
            <a:lvl2pPr indent="-323850" lvl="1" marL="914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2pPr>
            <a:lvl3pPr indent="-323850" lvl="2" marL="1371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3pPr>
            <a:lvl4pPr indent="-323850" lvl="3" marL="1828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4pPr>
            <a:lvl5pPr indent="-323850" lvl="4" marL="22860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5pPr>
            <a:lvl6pPr indent="-323850" lvl="5" marL="27432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6pPr>
            <a:lvl7pPr indent="-323850" lvl="6" marL="3200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7pPr>
            <a:lvl8pPr indent="-323850" lvl="7" marL="3657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8pPr>
            <a:lvl9pPr indent="-323850" lvl="8" marL="4114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9pPr>
          </a:lstStyle>
          <a:p/>
        </p:txBody>
      </p:sp>
      <p:sp>
        <p:nvSpPr>
          <p:cNvPr id="812" name="Google Shape;812;p189"/>
          <p:cNvSpPr txBox="1"/>
          <p:nvPr>
            <p:ph idx="2" type="body"/>
          </p:nvPr>
        </p:nvSpPr>
        <p:spPr>
          <a:xfrm>
            <a:off x="3718075" y="1152475"/>
            <a:ext cx="2305800" cy="3416400"/>
          </a:xfrm>
          <a:prstGeom prst="rect">
            <a:avLst/>
          </a:prstGeom>
        </p:spPr>
        <p:txBody>
          <a:bodyPr anchorCtr="0" anchor="t" bIns="91425" lIns="91425" spcFirstLastPara="1" rIns="91425" wrap="square" tIns="91425">
            <a:normAutofit/>
          </a:bodyPr>
          <a:lstStyle>
            <a:lvl1pPr indent="-336550" lvl="0" marL="457200" rtl="0">
              <a:spcBef>
                <a:spcPts val="0"/>
              </a:spcBef>
              <a:spcAft>
                <a:spcPts val="0"/>
              </a:spcAft>
              <a:buClr>
                <a:schemeClr val="dk1"/>
              </a:buClr>
              <a:buSzPts val="1700"/>
              <a:buFont typeface="Proxima Nova"/>
              <a:buChar char="●"/>
              <a:defRPr sz="1700">
                <a:solidFill>
                  <a:schemeClr val="dk1"/>
                </a:solidFill>
                <a:latin typeface="Proxima Nova"/>
                <a:ea typeface="Proxima Nova"/>
                <a:cs typeface="Proxima Nova"/>
                <a:sym typeface="Proxima Nova"/>
              </a:defRPr>
            </a:lvl1pPr>
            <a:lvl2pPr indent="-323850" lvl="1" marL="914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2pPr>
            <a:lvl3pPr indent="-323850" lvl="2" marL="1371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3pPr>
            <a:lvl4pPr indent="-323850" lvl="3" marL="1828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4pPr>
            <a:lvl5pPr indent="-323850" lvl="4" marL="22860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5pPr>
            <a:lvl6pPr indent="-323850" lvl="5" marL="27432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6pPr>
            <a:lvl7pPr indent="-323850" lvl="6" marL="3200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7pPr>
            <a:lvl8pPr indent="-323850" lvl="7" marL="3657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8pPr>
            <a:lvl9pPr indent="-323850" lvl="8" marL="4114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9pPr>
          </a:lstStyle>
          <a:p/>
        </p:txBody>
      </p:sp>
      <p:sp>
        <p:nvSpPr>
          <p:cNvPr id="813" name="Google Shape;813;p1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4" name="Google Shape;814;p189"/>
          <p:cNvSpPr/>
          <p:nvPr/>
        </p:nvSpPr>
        <p:spPr>
          <a:xfrm>
            <a:off x="223475" y="0"/>
            <a:ext cx="3432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89"/>
          <p:cNvSpPr txBox="1"/>
          <p:nvPr>
            <p:ph idx="3" type="body"/>
          </p:nvPr>
        </p:nvSpPr>
        <p:spPr>
          <a:xfrm>
            <a:off x="6526525" y="1246825"/>
            <a:ext cx="2305800" cy="3416400"/>
          </a:xfrm>
          <a:prstGeom prst="rect">
            <a:avLst/>
          </a:prstGeom>
        </p:spPr>
        <p:txBody>
          <a:bodyPr anchorCtr="0" anchor="t" bIns="91425" lIns="91425" spcFirstLastPara="1" rIns="91425" wrap="square" tIns="91425">
            <a:normAutofit/>
          </a:bodyPr>
          <a:lstStyle>
            <a:lvl1pPr indent="-336550" lvl="0" marL="457200" rtl="0">
              <a:spcBef>
                <a:spcPts val="0"/>
              </a:spcBef>
              <a:spcAft>
                <a:spcPts val="0"/>
              </a:spcAft>
              <a:buClr>
                <a:schemeClr val="dk1"/>
              </a:buClr>
              <a:buSzPts val="1700"/>
              <a:buFont typeface="Proxima Nova"/>
              <a:buChar char="●"/>
              <a:defRPr sz="1700">
                <a:solidFill>
                  <a:schemeClr val="dk1"/>
                </a:solidFill>
                <a:latin typeface="Proxima Nova"/>
                <a:ea typeface="Proxima Nova"/>
                <a:cs typeface="Proxima Nova"/>
                <a:sym typeface="Proxima Nova"/>
              </a:defRPr>
            </a:lvl1pPr>
            <a:lvl2pPr indent="-323850" lvl="1" marL="914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2pPr>
            <a:lvl3pPr indent="-323850" lvl="2" marL="1371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3pPr>
            <a:lvl4pPr indent="-323850" lvl="3" marL="1828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4pPr>
            <a:lvl5pPr indent="-323850" lvl="4" marL="22860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5pPr>
            <a:lvl6pPr indent="-323850" lvl="5" marL="27432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6pPr>
            <a:lvl7pPr indent="-323850" lvl="6" marL="3200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7pPr>
            <a:lvl8pPr indent="-323850" lvl="7" marL="3657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8pPr>
            <a:lvl9pPr indent="-323850" lvl="8" marL="4114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wo columns">
  <p:cSld name="TITLE_AND_TWO_COLUMNS_1">
    <p:spTree>
      <p:nvGrpSpPr>
        <p:cNvPr id="816" name="Shape 816"/>
        <p:cNvGrpSpPr/>
        <p:nvPr/>
      </p:nvGrpSpPr>
      <p:grpSpPr>
        <a:xfrm>
          <a:off x="0" y="0"/>
          <a:ext cx="0" cy="0"/>
          <a:chOff x="0" y="0"/>
          <a:chExt cx="0" cy="0"/>
        </a:xfrm>
      </p:grpSpPr>
      <p:sp>
        <p:nvSpPr>
          <p:cNvPr id="817" name="Google Shape;817;p190"/>
          <p:cNvSpPr txBox="1"/>
          <p:nvPr>
            <p:ph type="title"/>
          </p:nvPr>
        </p:nvSpPr>
        <p:spPr>
          <a:xfrm>
            <a:off x="909625" y="445025"/>
            <a:ext cx="7922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Font typeface="Proxima Nova"/>
              <a:buNone/>
              <a:defRPr>
                <a:latin typeface="Proxima Nova"/>
                <a:ea typeface="Proxima Nova"/>
                <a:cs typeface="Proxima Nova"/>
                <a:sym typeface="Proxima Nov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8" name="Google Shape;818;p190"/>
          <p:cNvSpPr txBox="1"/>
          <p:nvPr>
            <p:ph idx="1" type="body"/>
          </p:nvPr>
        </p:nvSpPr>
        <p:spPr>
          <a:xfrm>
            <a:off x="909625" y="1152475"/>
            <a:ext cx="3402000" cy="3416400"/>
          </a:xfrm>
          <a:prstGeom prst="rect">
            <a:avLst/>
          </a:prstGeom>
          <a:ln>
            <a:noFill/>
          </a:ln>
        </p:spPr>
        <p:txBody>
          <a:bodyPr anchorCtr="0" anchor="t" bIns="91425" lIns="91425" spcFirstLastPara="1" rIns="91425" wrap="square" tIns="91425">
            <a:normAutofit/>
          </a:bodyPr>
          <a:lstStyle>
            <a:lvl1pPr indent="-336550" lvl="0" marL="457200" rtl="0">
              <a:spcBef>
                <a:spcPts val="0"/>
              </a:spcBef>
              <a:spcAft>
                <a:spcPts val="0"/>
              </a:spcAft>
              <a:buClr>
                <a:schemeClr val="dk1"/>
              </a:buClr>
              <a:buSzPts val="1700"/>
              <a:buFont typeface="Proxima Nova"/>
              <a:buChar char="●"/>
              <a:defRPr sz="1700">
                <a:solidFill>
                  <a:schemeClr val="dk1"/>
                </a:solidFill>
                <a:latin typeface="Proxima Nova"/>
                <a:ea typeface="Proxima Nova"/>
                <a:cs typeface="Proxima Nova"/>
                <a:sym typeface="Proxima Nova"/>
              </a:defRPr>
            </a:lvl1pPr>
            <a:lvl2pPr indent="-323850" lvl="1" marL="914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2pPr>
            <a:lvl3pPr indent="-323850" lvl="2" marL="1371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3pPr>
            <a:lvl4pPr indent="-323850" lvl="3" marL="1828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4pPr>
            <a:lvl5pPr indent="-323850" lvl="4" marL="22860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5pPr>
            <a:lvl6pPr indent="-323850" lvl="5" marL="27432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6pPr>
            <a:lvl7pPr indent="-323850" lvl="6" marL="3200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7pPr>
            <a:lvl8pPr indent="-323850" lvl="7" marL="3657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8pPr>
            <a:lvl9pPr indent="-323850" lvl="8" marL="4114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9pPr>
          </a:lstStyle>
          <a:p/>
        </p:txBody>
      </p:sp>
      <p:sp>
        <p:nvSpPr>
          <p:cNvPr id="819" name="Google Shape;819;p190"/>
          <p:cNvSpPr txBox="1"/>
          <p:nvPr>
            <p:ph idx="2" type="body"/>
          </p:nvPr>
        </p:nvSpPr>
        <p:spPr>
          <a:xfrm>
            <a:off x="5430300" y="1152475"/>
            <a:ext cx="3402000" cy="3416400"/>
          </a:xfrm>
          <a:prstGeom prst="rect">
            <a:avLst/>
          </a:prstGeom>
        </p:spPr>
        <p:txBody>
          <a:bodyPr anchorCtr="0" anchor="t" bIns="91425" lIns="91425" spcFirstLastPara="1" rIns="91425" wrap="square" tIns="91425">
            <a:normAutofit/>
          </a:bodyPr>
          <a:lstStyle>
            <a:lvl1pPr indent="-336550" lvl="0" marL="457200" rtl="0">
              <a:spcBef>
                <a:spcPts val="0"/>
              </a:spcBef>
              <a:spcAft>
                <a:spcPts val="0"/>
              </a:spcAft>
              <a:buClr>
                <a:schemeClr val="dk1"/>
              </a:buClr>
              <a:buSzPts val="1700"/>
              <a:buFont typeface="Proxima Nova"/>
              <a:buChar char="●"/>
              <a:defRPr sz="1700">
                <a:solidFill>
                  <a:schemeClr val="dk1"/>
                </a:solidFill>
                <a:latin typeface="Proxima Nova"/>
                <a:ea typeface="Proxima Nova"/>
                <a:cs typeface="Proxima Nova"/>
                <a:sym typeface="Proxima Nova"/>
              </a:defRPr>
            </a:lvl1pPr>
            <a:lvl2pPr indent="-323850" lvl="1" marL="914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2pPr>
            <a:lvl3pPr indent="-323850" lvl="2" marL="1371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3pPr>
            <a:lvl4pPr indent="-323850" lvl="3" marL="1828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4pPr>
            <a:lvl5pPr indent="-323850" lvl="4" marL="22860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5pPr>
            <a:lvl6pPr indent="-323850" lvl="5" marL="27432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6pPr>
            <a:lvl7pPr indent="-323850" lvl="6" marL="32004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7pPr>
            <a:lvl8pPr indent="-323850" lvl="7" marL="36576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8pPr>
            <a:lvl9pPr indent="-323850" lvl="8" marL="4114800" rtl="0">
              <a:spcBef>
                <a:spcPts val="0"/>
              </a:spcBef>
              <a:spcAft>
                <a:spcPts val="0"/>
              </a:spcAft>
              <a:buClr>
                <a:schemeClr val="dk1"/>
              </a:buClr>
              <a:buSzPts val="1500"/>
              <a:buFont typeface="Proxima Nova"/>
              <a:buChar char="■"/>
              <a:defRPr sz="1500">
                <a:solidFill>
                  <a:schemeClr val="dk1"/>
                </a:solidFill>
                <a:latin typeface="Proxima Nova"/>
                <a:ea typeface="Proxima Nova"/>
                <a:cs typeface="Proxima Nova"/>
                <a:sym typeface="Proxima Nova"/>
              </a:defRPr>
            </a:lvl9pPr>
          </a:lstStyle>
          <a:p/>
        </p:txBody>
      </p:sp>
      <p:sp>
        <p:nvSpPr>
          <p:cNvPr id="820" name="Google Shape;820;p1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21" name="Google Shape;821;p190"/>
          <p:cNvSpPr/>
          <p:nvPr/>
        </p:nvSpPr>
        <p:spPr>
          <a:xfrm>
            <a:off x="223475" y="0"/>
            <a:ext cx="3432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22" name="Google Shape;822;p190"/>
          <p:cNvCxnSpPr/>
          <p:nvPr/>
        </p:nvCxnSpPr>
        <p:spPr>
          <a:xfrm>
            <a:off x="4875200" y="1244725"/>
            <a:ext cx="0" cy="3399000"/>
          </a:xfrm>
          <a:prstGeom prst="straightConnector1">
            <a:avLst/>
          </a:prstGeom>
          <a:noFill/>
          <a:ln cap="flat" cmpd="sng" w="28575">
            <a:solidFill>
              <a:schemeClr val="accent1"/>
            </a:solidFill>
            <a:prstDash val="solid"/>
            <a:round/>
            <a:headEnd len="med" w="med" type="diamond"/>
            <a:tailEnd len="med" w="med" type="diamond"/>
          </a:ln>
        </p:spPr>
      </p:cxn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3" name="Shape 823"/>
        <p:cNvGrpSpPr/>
        <p:nvPr/>
      </p:nvGrpSpPr>
      <p:grpSpPr>
        <a:xfrm>
          <a:off x="0" y="0"/>
          <a:ext cx="0" cy="0"/>
          <a:chOff x="0" y="0"/>
          <a:chExt cx="0" cy="0"/>
        </a:xfrm>
      </p:grpSpPr>
      <p:sp>
        <p:nvSpPr>
          <p:cNvPr id="824" name="Google Shape;824;p191"/>
          <p:cNvSpPr txBox="1"/>
          <p:nvPr>
            <p:ph type="title"/>
          </p:nvPr>
        </p:nvSpPr>
        <p:spPr>
          <a:xfrm>
            <a:off x="1364425" y="445025"/>
            <a:ext cx="74679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Font typeface="Proxima Nova"/>
              <a:buNone/>
              <a:defRPr>
                <a:latin typeface="Proxima Nova"/>
                <a:ea typeface="Proxima Nova"/>
                <a:cs typeface="Proxima Nova"/>
                <a:sym typeface="Proxima Nov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5" name="Google Shape;825;p1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26" name="Google Shape;826;p191"/>
          <p:cNvSpPr/>
          <p:nvPr/>
        </p:nvSpPr>
        <p:spPr>
          <a:xfrm rot="-5399857">
            <a:off x="-2505002" y="1639639"/>
            <a:ext cx="3895992" cy="2808702"/>
          </a:xfrm>
          <a:prstGeom prst="flowChartDocumen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91"/>
          <p:cNvSpPr/>
          <p:nvPr/>
        </p:nvSpPr>
        <p:spPr>
          <a:xfrm flipH="1" rot="-8574693">
            <a:off x="-2058638" y="3830694"/>
            <a:ext cx="3895934" cy="2808604"/>
          </a:xfrm>
          <a:prstGeom prst="flowChartDocumen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91"/>
          <p:cNvSpPr/>
          <p:nvPr/>
        </p:nvSpPr>
        <p:spPr>
          <a:xfrm flipH="1" rot="-4358864">
            <a:off x="-2505019" y="-505378"/>
            <a:ext cx="3896021" cy="2808716"/>
          </a:xfrm>
          <a:prstGeom prst="flowChartDocumen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29" name="Shape 829"/>
        <p:cNvGrpSpPr/>
        <p:nvPr/>
      </p:nvGrpSpPr>
      <p:grpSpPr>
        <a:xfrm>
          <a:off x="0" y="0"/>
          <a:ext cx="0" cy="0"/>
          <a:chOff x="0" y="0"/>
          <a:chExt cx="0" cy="0"/>
        </a:xfrm>
      </p:grpSpPr>
      <p:sp>
        <p:nvSpPr>
          <p:cNvPr id="830" name="Google Shape;830;p192"/>
          <p:cNvSpPr txBox="1"/>
          <p:nvPr>
            <p:ph type="title"/>
          </p:nvPr>
        </p:nvSpPr>
        <p:spPr>
          <a:xfrm>
            <a:off x="917225"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Font typeface="Proxima Nova"/>
              <a:buNone/>
              <a:defRPr sz="2400">
                <a:latin typeface="Proxima Nova"/>
                <a:ea typeface="Proxima Nova"/>
                <a:cs typeface="Proxima Nova"/>
                <a:sym typeface="Proxima Nova"/>
              </a:defRPr>
            </a:lvl1pPr>
            <a:lvl2pPr lvl="1" rtl="0">
              <a:spcBef>
                <a:spcPts val="0"/>
              </a:spcBef>
              <a:spcAft>
                <a:spcPts val="0"/>
              </a:spcAft>
              <a:buSzPts val="2400"/>
              <a:buFont typeface="Proxima Nova"/>
              <a:buNone/>
              <a:defRPr sz="2400">
                <a:latin typeface="Proxima Nova"/>
                <a:ea typeface="Proxima Nova"/>
                <a:cs typeface="Proxima Nova"/>
                <a:sym typeface="Proxima Nova"/>
              </a:defRPr>
            </a:lvl2pPr>
            <a:lvl3pPr lvl="2" rtl="0">
              <a:spcBef>
                <a:spcPts val="0"/>
              </a:spcBef>
              <a:spcAft>
                <a:spcPts val="0"/>
              </a:spcAft>
              <a:buSzPts val="2400"/>
              <a:buFont typeface="Proxima Nova"/>
              <a:buNone/>
              <a:defRPr sz="2400">
                <a:latin typeface="Proxima Nova"/>
                <a:ea typeface="Proxima Nova"/>
                <a:cs typeface="Proxima Nova"/>
                <a:sym typeface="Proxima Nova"/>
              </a:defRPr>
            </a:lvl3pPr>
            <a:lvl4pPr lvl="3" rtl="0">
              <a:spcBef>
                <a:spcPts val="0"/>
              </a:spcBef>
              <a:spcAft>
                <a:spcPts val="0"/>
              </a:spcAft>
              <a:buSzPts val="2400"/>
              <a:buFont typeface="Proxima Nova"/>
              <a:buNone/>
              <a:defRPr sz="2400">
                <a:latin typeface="Proxima Nova"/>
                <a:ea typeface="Proxima Nova"/>
                <a:cs typeface="Proxima Nova"/>
                <a:sym typeface="Proxima Nova"/>
              </a:defRPr>
            </a:lvl4pPr>
            <a:lvl5pPr lvl="4" rtl="0">
              <a:spcBef>
                <a:spcPts val="0"/>
              </a:spcBef>
              <a:spcAft>
                <a:spcPts val="0"/>
              </a:spcAft>
              <a:buSzPts val="2400"/>
              <a:buFont typeface="Proxima Nova"/>
              <a:buNone/>
              <a:defRPr sz="2400">
                <a:latin typeface="Proxima Nova"/>
                <a:ea typeface="Proxima Nova"/>
                <a:cs typeface="Proxima Nova"/>
                <a:sym typeface="Proxima Nova"/>
              </a:defRPr>
            </a:lvl5pPr>
            <a:lvl6pPr lvl="5" rtl="0">
              <a:spcBef>
                <a:spcPts val="0"/>
              </a:spcBef>
              <a:spcAft>
                <a:spcPts val="0"/>
              </a:spcAft>
              <a:buSzPts val="2400"/>
              <a:buFont typeface="Proxima Nova"/>
              <a:buNone/>
              <a:defRPr sz="2400">
                <a:latin typeface="Proxima Nova"/>
                <a:ea typeface="Proxima Nova"/>
                <a:cs typeface="Proxima Nova"/>
                <a:sym typeface="Proxima Nova"/>
              </a:defRPr>
            </a:lvl6pPr>
            <a:lvl7pPr lvl="6" rtl="0">
              <a:spcBef>
                <a:spcPts val="0"/>
              </a:spcBef>
              <a:spcAft>
                <a:spcPts val="0"/>
              </a:spcAft>
              <a:buSzPts val="2400"/>
              <a:buFont typeface="Proxima Nova"/>
              <a:buNone/>
              <a:defRPr sz="2400">
                <a:latin typeface="Proxima Nova"/>
                <a:ea typeface="Proxima Nova"/>
                <a:cs typeface="Proxima Nova"/>
                <a:sym typeface="Proxima Nova"/>
              </a:defRPr>
            </a:lvl7pPr>
            <a:lvl8pPr lvl="7" rtl="0">
              <a:spcBef>
                <a:spcPts val="0"/>
              </a:spcBef>
              <a:spcAft>
                <a:spcPts val="0"/>
              </a:spcAft>
              <a:buSzPts val="2400"/>
              <a:buFont typeface="Proxima Nova"/>
              <a:buNone/>
              <a:defRPr sz="2400">
                <a:latin typeface="Proxima Nova"/>
                <a:ea typeface="Proxima Nova"/>
                <a:cs typeface="Proxima Nova"/>
                <a:sym typeface="Proxima Nova"/>
              </a:defRPr>
            </a:lvl8pPr>
            <a:lvl9pPr lvl="8" rtl="0">
              <a:spcBef>
                <a:spcPts val="0"/>
              </a:spcBef>
              <a:spcAft>
                <a:spcPts val="0"/>
              </a:spcAft>
              <a:buSzPts val="2400"/>
              <a:buFont typeface="Proxima Nova"/>
              <a:buNone/>
              <a:defRPr sz="2400">
                <a:latin typeface="Proxima Nova"/>
                <a:ea typeface="Proxima Nova"/>
                <a:cs typeface="Proxima Nova"/>
                <a:sym typeface="Proxima Nova"/>
              </a:defRPr>
            </a:lvl9pPr>
          </a:lstStyle>
          <a:p/>
        </p:txBody>
      </p:sp>
      <p:sp>
        <p:nvSpPr>
          <p:cNvPr id="831" name="Google Shape;831;p192"/>
          <p:cNvSpPr txBox="1"/>
          <p:nvPr>
            <p:ph idx="1" type="body"/>
          </p:nvPr>
        </p:nvSpPr>
        <p:spPr>
          <a:xfrm>
            <a:off x="917225" y="13760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Font typeface="Proxima Nova"/>
              <a:buChar char="●"/>
              <a:defRPr sz="1200">
                <a:latin typeface="Proxima Nova"/>
                <a:ea typeface="Proxima Nova"/>
                <a:cs typeface="Proxima Nova"/>
                <a:sym typeface="Proxima Nova"/>
              </a:defRPr>
            </a:lvl1pPr>
            <a:lvl2pPr indent="-304800" lvl="1" marL="914400" rtl="0">
              <a:spcBef>
                <a:spcPts val="0"/>
              </a:spcBef>
              <a:spcAft>
                <a:spcPts val="0"/>
              </a:spcAft>
              <a:buSzPts val="1200"/>
              <a:buFont typeface="Proxima Nova"/>
              <a:buChar char="○"/>
              <a:defRPr sz="1200">
                <a:latin typeface="Proxima Nova"/>
                <a:ea typeface="Proxima Nova"/>
                <a:cs typeface="Proxima Nova"/>
                <a:sym typeface="Proxima Nova"/>
              </a:defRPr>
            </a:lvl2pPr>
            <a:lvl3pPr indent="-304800" lvl="2" marL="1371600" rtl="0">
              <a:spcBef>
                <a:spcPts val="0"/>
              </a:spcBef>
              <a:spcAft>
                <a:spcPts val="0"/>
              </a:spcAft>
              <a:buSzPts val="1200"/>
              <a:buFont typeface="Proxima Nova"/>
              <a:buChar char="■"/>
              <a:defRPr sz="1200">
                <a:latin typeface="Proxima Nova"/>
                <a:ea typeface="Proxima Nova"/>
                <a:cs typeface="Proxima Nova"/>
                <a:sym typeface="Proxima Nova"/>
              </a:defRPr>
            </a:lvl3pPr>
            <a:lvl4pPr indent="-304800" lvl="3" marL="1828800" rtl="0">
              <a:spcBef>
                <a:spcPts val="0"/>
              </a:spcBef>
              <a:spcAft>
                <a:spcPts val="0"/>
              </a:spcAft>
              <a:buSzPts val="1200"/>
              <a:buFont typeface="Proxima Nova"/>
              <a:buChar char="●"/>
              <a:defRPr sz="1200">
                <a:latin typeface="Proxima Nova"/>
                <a:ea typeface="Proxima Nova"/>
                <a:cs typeface="Proxima Nova"/>
                <a:sym typeface="Proxima Nova"/>
              </a:defRPr>
            </a:lvl4pPr>
            <a:lvl5pPr indent="-304800" lvl="4" marL="2286000" rtl="0">
              <a:spcBef>
                <a:spcPts val="0"/>
              </a:spcBef>
              <a:spcAft>
                <a:spcPts val="0"/>
              </a:spcAft>
              <a:buSzPts val="1200"/>
              <a:buFont typeface="Proxima Nova"/>
              <a:buChar char="○"/>
              <a:defRPr sz="1200">
                <a:latin typeface="Proxima Nova"/>
                <a:ea typeface="Proxima Nova"/>
                <a:cs typeface="Proxima Nova"/>
                <a:sym typeface="Proxima Nova"/>
              </a:defRPr>
            </a:lvl5pPr>
            <a:lvl6pPr indent="-304800" lvl="5" marL="2743200" rtl="0">
              <a:spcBef>
                <a:spcPts val="0"/>
              </a:spcBef>
              <a:spcAft>
                <a:spcPts val="0"/>
              </a:spcAft>
              <a:buSzPts val="1200"/>
              <a:buFont typeface="Proxima Nova"/>
              <a:buChar char="■"/>
              <a:defRPr sz="1200">
                <a:latin typeface="Proxima Nova"/>
                <a:ea typeface="Proxima Nova"/>
                <a:cs typeface="Proxima Nova"/>
                <a:sym typeface="Proxima Nova"/>
              </a:defRPr>
            </a:lvl6pPr>
            <a:lvl7pPr indent="-304800" lvl="6" marL="3200400" rtl="0">
              <a:spcBef>
                <a:spcPts val="0"/>
              </a:spcBef>
              <a:spcAft>
                <a:spcPts val="0"/>
              </a:spcAft>
              <a:buSzPts val="1200"/>
              <a:buFont typeface="Proxima Nova"/>
              <a:buChar char="●"/>
              <a:defRPr sz="1200">
                <a:latin typeface="Proxima Nova"/>
                <a:ea typeface="Proxima Nova"/>
                <a:cs typeface="Proxima Nova"/>
                <a:sym typeface="Proxima Nova"/>
              </a:defRPr>
            </a:lvl7pPr>
            <a:lvl8pPr indent="-304800" lvl="7" marL="3657600" rtl="0">
              <a:spcBef>
                <a:spcPts val="0"/>
              </a:spcBef>
              <a:spcAft>
                <a:spcPts val="0"/>
              </a:spcAft>
              <a:buSzPts val="1200"/>
              <a:buFont typeface="Proxima Nova"/>
              <a:buChar char="○"/>
              <a:defRPr sz="1200">
                <a:latin typeface="Proxima Nova"/>
                <a:ea typeface="Proxima Nova"/>
                <a:cs typeface="Proxima Nova"/>
                <a:sym typeface="Proxima Nova"/>
              </a:defRPr>
            </a:lvl8pPr>
            <a:lvl9pPr indent="-304800" lvl="8" marL="4114800" rtl="0">
              <a:spcBef>
                <a:spcPts val="0"/>
              </a:spcBef>
              <a:spcAft>
                <a:spcPts val="0"/>
              </a:spcAft>
              <a:buSzPts val="1200"/>
              <a:buFont typeface="Proxima Nova"/>
              <a:buChar char="■"/>
              <a:defRPr sz="1200">
                <a:latin typeface="Proxima Nova"/>
                <a:ea typeface="Proxima Nova"/>
                <a:cs typeface="Proxima Nova"/>
                <a:sym typeface="Proxima Nova"/>
              </a:defRPr>
            </a:lvl9pPr>
          </a:lstStyle>
          <a:p/>
        </p:txBody>
      </p:sp>
      <p:sp>
        <p:nvSpPr>
          <p:cNvPr id="832" name="Google Shape;832;p1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33" name="Google Shape;833;p192"/>
          <p:cNvSpPr/>
          <p:nvPr/>
        </p:nvSpPr>
        <p:spPr>
          <a:xfrm>
            <a:off x="223475" y="0"/>
            <a:ext cx="3432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34" name="Shape 834"/>
        <p:cNvGrpSpPr/>
        <p:nvPr/>
      </p:nvGrpSpPr>
      <p:grpSpPr>
        <a:xfrm>
          <a:off x="0" y="0"/>
          <a:ext cx="0" cy="0"/>
          <a:chOff x="0" y="0"/>
          <a:chExt cx="0" cy="0"/>
        </a:xfrm>
      </p:grpSpPr>
      <p:sp>
        <p:nvSpPr>
          <p:cNvPr id="835" name="Google Shape;835;p193"/>
          <p:cNvSpPr txBox="1"/>
          <p:nvPr>
            <p:ph type="title"/>
          </p:nvPr>
        </p:nvSpPr>
        <p:spPr>
          <a:xfrm>
            <a:off x="923400" y="694350"/>
            <a:ext cx="7297200" cy="3754800"/>
          </a:xfrm>
          <a:prstGeom prst="rect">
            <a:avLst/>
          </a:prstGeom>
          <a:ln cap="flat" cmpd="sng" w="228600">
            <a:solidFill>
              <a:schemeClr val="accent1"/>
            </a:solidFill>
            <a:prstDash val="solid"/>
            <a:round/>
            <a:headEnd len="sm" w="sm" type="none"/>
            <a:tailEnd len="sm" w="sm" type="none"/>
          </a:ln>
        </p:spPr>
        <p:txBody>
          <a:bodyPr anchorCtr="0" anchor="ctr" bIns="91425" lIns="91425" spcFirstLastPara="1" rIns="91425" wrap="square" tIns="91425">
            <a:normAutofit/>
          </a:bodyPr>
          <a:lstStyle>
            <a:lvl1pPr lvl="0" rtl="0" algn="ctr">
              <a:spcBef>
                <a:spcPts val="0"/>
              </a:spcBef>
              <a:spcAft>
                <a:spcPts val="0"/>
              </a:spcAft>
              <a:buSzPts val="4800"/>
              <a:buFont typeface="Proxima Nova"/>
              <a:buNone/>
              <a:defRPr sz="4800">
                <a:latin typeface="Proxima Nova"/>
                <a:ea typeface="Proxima Nova"/>
                <a:cs typeface="Proxima Nova"/>
                <a:sym typeface="Proxima Nova"/>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36" name="Google Shape;836;p1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7" name="Shape 837"/>
        <p:cNvGrpSpPr/>
        <p:nvPr/>
      </p:nvGrpSpPr>
      <p:grpSpPr>
        <a:xfrm>
          <a:off x="0" y="0"/>
          <a:ext cx="0" cy="0"/>
          <a:chOff x="0" y="0"/>
          <a:chExt cx="0" cy="0"/>
        </a:xfrm>
      </p:grpSpPr>
      <p:sp>
        <p:nvSpPr>
          <p:cNvPr id="838" name="Google Shape;838;p19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9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Font typeface="Proxima Nova"/>
              <a:buNone/>
              <a:defRPr sz="4200">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40" name="Google Shape;840;p19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1" name="Google Shape;841;p19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1pPr>
            <a:lvl2pPr indent="-317500" lvl="1" marL="914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2pPr>
            <a:lvl3pPr indent="-317500" lvl="2" marL="1371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3pPr>
            <a:lvl4pPr indent="-317500" lvl="3" marL="1828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4pPr>
            <a:lvl5pPr indent="-317500" lvl="4" marL="22860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5pPr>
            <a:lvl6pPr indent="-317500" lvl="5" marL="27432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6pPr>
            <a:lvl7pPr indent="-317500" lvl="6" marL="3200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7pPr>
            <a:lvl8pPr indent="-317500" lvl="7" marL="3657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8pPr>
            <a:lvl9pPr indent="-317500" lvl="8" marL="4114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9pPr>
          </a:lstStyle>
          <a:p/>
        </p:txBody>
      </p:sp>
      <p:sp>
        <p:nvSpPr>
          <p:cNvPr id="842" name="Google Shape;842;p1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43" name="Shape 843"/>
        <p:cNvGrpSpPr/>
        <p:nvPr/>
      </p:nvGrpSpPr>
      <p:grpSpPr>
        <a:xfrm>
          <a:off x="0" y="0"/>
          <a:ext cx="0" cy="0"/>
          <a:chOff x="0" y="0"/>
          <a:chExt cx="0" cy="0"/>
        </a:xfrm>
      </p:grpSpPr>
      <p:sp>
        <p:nvSpPr>
          <p:cNvPr id="844" name="Google Shape;844;p195"/>
          <p:cNvSpPr/>
          <p:nvPr/>
        </p:nvSpPr>
        <p:spPr>
          <a:xfrm rot="5400000">
            <a:off x="4807420" y="2104968"/>
            <a:ext cx="5154462" cy="933552"/>
          </a:xfrm>
          <a:prstGeom prst="flowChartDocumen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95"/>
          <p:cNvSpPr/>
          <p:nvPr/>
        </p:nvSpPr>
        <p:spPr>
          <a:xfrm rot="5400000">
            <a:off x="5509347" y="2160997"/>
            <a:ext cx="5154462" cy="821502"/>
          </a:xfrm>
          <a:prstGeom prst="flowChartDocumen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95"/>
          <p:cNvSpPr/>
          <p:nvPr/>
        </p:nvSpPr>
        <p:spPr>
          <a:xfrm rot="5400000">
            <a:off x="6155860" y="2160835"/>
            <a:ext cx="5154462" cy="821826"/>
          </a:xfrm>
          <a:prstGeom prst="flowChartDocumen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9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848" name="Google Shape;848;p1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49" name="Shape 849"/>
        <p:cNvGrpSpPr/>
        <p:nvPr/>
      </p:nvGrpSpPr>
      <p:grpSpPr>
        <a:xfrm>
          <a:off x="0" y="0"/>
          <a:ext cx="0" cy="0"/>
          <a:chOff x="0" y="0"/>
          <a:chExt cx="0" cy="0"/>
        </a:xfrm>
      </p:grpSpPr>
      <p:sp>
        <p:nvSpPr>
          <p:cNvPr id="850" name="Google Shape;850;p196"/>
          <p:cNvSpPr txBox="1"/>
          <p:nvPr>
            <p:ph hasCustomPrompt="1" type="title"/>
          </p:nvPr>
        </p:nvSpPr>
        <p:spPr>
          <a:xfrm>
            <a:off x="311700" y="1106125"/>
            <a:ext cx="8520600" cy="1963500"/>
          </a:xfrm>
          <a:prstGeom prst="rect">
            <a:avLst/>
          </a:prstGeom>
          <a:ln cap="flat" cmpd="sng" w="76200">
            <a:solidFill>
              <a:schemeClr val="accent2"/>
            </a:solidFill>
            <a:prstDash val="solid"/>
            <a:round/>
            <a:headEnd len="sm" w="sm" type="none"/>
            <a:tailEnd len="sm" w="sm" type="none"/>
          </a:ln>
        </p:spPr>
        <p:txBody>
          <a:bodyPr anchorCtr="0" anchor="b" bIns="91425" lIns="91425" spcFirstLastPara="1" rIns="91425" wrap="square" tIns="91425">
            <a:normAutofit/>
          </a:bodyPr>
          <a:lstStyle>
            <a:lvl1pPr lvl="0" rtl="0" algn="ctr">
              <a:spcBef>
                <a:spcPts val="0"/>
              </a:spcBef>
              <a:spcAft>
                <a:spcPts val="0"/>
              </a:spcAft>
              <a:buSzPts val="12000"/>
              <a:buFont typeface="Proxima Nova"/>
              <a:buNone/>
              <a:defRPr sz="12000">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51" name="Google Shape;851;p19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Font typeface="Proxima Nova"/>
              <a:buChar char="●"/>
              <a:defRPr>
                <a:latin typeface="Proxima Nova"/>
                <a:ea typeface="Proxima Nova"/>
                <a:cs typeface="Proxima Nova"/>
                <a:sym typeface="Proxima Nova"/>
              </a:defRPr>
            </a:lvl1pPr>
            <a:lvl2pPr indent="-317500" lvl="1" marL="914400" rtl="0" algn="ctr">
              <a:spcBef>
                <a:spcPts val="0"/>
              </a:spcBef>
              <a:spcAft>
                <a:spcPts val="0"/>
              </a:spcAft>
              <a:buSzPts val="1400"/>
              <a:buFont typeface="Proxima Nova"/>
              <a:buChar char="○"/>
              <a:defRPr>
                <a:latin typeface="Proxima Nova"/>
                <a:ea typeface="Proxima Nova"/>
                <a:cs typeface="Proxima Nova"/>
                <a:sym typeface="Proxima Nova"/>
              </a:defRPr>
            </a:lvl2pPr>
            <a:lvl3pPr indent="-317500" lvl="2" marL="1371600" rtl="0" algn="ctr">
              <a:spcBef>
                <a:spcPts val="0"/>
              </a:spcBef>
              <a:spcAft>
                <a:spcPts val="0"/>
              </a:spcAft>
              <a:buSzPts val="1400"/>
              <a:buFont typeface="Proxima Nova"/>
              <a:buChar char="■"/>
              <a:defRPr>
                <a:latin typeface="Proxima Nova"/>
                <a:ea typeface="Proxima Nova"/>
                <a:cs typeface="Proxima Nova"/>
                <a:sym typeface="Proxima Nova"/>
              </a:defRPr>
            </a:lvl3pPr>
            <a:lvl4pPr indent="-317500" lvl="3" marL="1828800" rtl="0" algn="ctr">
              <a:spcBef>
                <a:spcPts val="0"/>
              </a:spcBef>
              <a:spcAft>
                <a:spcPts val="0"/>
              </a:spcAft>
              <a:buSzPts val="1400"/>
              <a:buFont typeface="Proxima Nova"/>
              <a:buChar char="●"/>
              <a:defRPr>
                <a:latin typeface="Proxima Nova"/>
                <a:ea typeface="Proxima Nova"/>
                <a:cs typeface="Proxima Nova"/>
                <a:sym typeface="Proxima Nova"/>
              </a:defRPr>
            </a:lvl4pPr>
            <a:lvl5pPr indent="-317500" lvl="4" marL="2286000" rtl="0" algn="ctr">
              <a:spcBef>
                <a:spcPts val="0"/>
              </a:spcBef>
              <a:spcAft>
                <a:spcPts val="0"/>
              </a:spcAft>
              <a:buSzPts val="1400"/>
              <a:buFont typeface="Proxima Nova"/>
              <a:buChar char="○"/>
              <a:defRPr>
                <a:latin typeface="Proxima Nova"/>
                <a:ea typeface="Proxima Nova"/>
                <a:cs typeface="Proxima Nova"/>
                <a:sym typeface="Proxima Nova"/>
              </a:defRPr>
            </a:lvl5pPr>
            <a:lvl6pPr indent="-317500" lvl="5" marL="2743200" rtl="0" algn="ctr">
              <a:spcBef>
                <a:spcPts val="0"/>
              </a:spcBef>
              <a:spcAft>
                <a:spcPts val="0"/>
              </a:spcAft>
              <a:buSzPts val="1400"/>
              <a:buFont typeface="Proxima Nova"/>
              <a:buChar char="■"/>
              <a:defRPr>
                <a:latin typeface="Proxima Nova"/>
                <a:ea typeface="Proxima Nova"/>
                <a:cs typeface="Proxima Nova"/>
                <a:sym typeface="Proxima Nova"/>
              </a:defRPr>
            </a:lvl6pPr>
            <a:lvl7pPr indent="-317500" lvl="6" marL="3200400" rtl="0" algn="ctr">
              <a:spcBef>
                <a:spcPts val="0"/>
              </a:spcBef>
              <a:spcAft>
                <a:spcPts val="0"/>
              </a:spcAft>
              <a:buSzPts val="1400"/>
              <a:buFont typeface="Proxima Nova"/>
              <a:buChar char="●"/>
              <a:defRPr>
                <a:latin typeface="Proxima Nova"/>
                <a:ea typeface="Proxima Nova"/>
                <a:cs typeface="Proxima Nova"/>
                <a:sym typeface="Proxima Nova"/>
              </a:defRPr>
            </a:lvl7pPr>
            <a:lvl8pPr indent="-317500" lvl="7" marL="3657600" rtl="0" algn="ctr">
              <a:spcBef>
                <a:spcPts val="0"/>
              </a:spcBef>
              <a:spcAft>
                <a:spcPts val="0"/>
              </a:spcAft>
              <a:buSzPts val="1400"/>
              <a:buFont typeface="Proxima Nova"/>
              <a:buChar char="○"/>
              <a:defRPr>
                <a:latin typeface="Proxima Nova"/>
                <a:ea typeface="Proxima Nova"/>
                <a:cs typeface="Proxima Nova"/>
                <a:sym typeface="Proxima Nova"/>
              </a:defRPr>
            </a:lvl8pPr>
            <a:lvl9pPr indent="-317500" lvl="8" marL="4114800" rtl="0" algn="ctr">
              <a:spcBef>
                <a:spcPts val="0"/>
              </a:spcBef>
              <a:spcAft>
                <a:spcPts val="0"/>
              </a:spcAft>
              <a:buSzPts val="1400"/>
              <a:buFont typeface="Proxima Nova"/>
              <a:buChar char="■"/>
              <a:defRPr>
                <a:latin typeface="Proxima Nova"/>
                <a:ea typeface="Proxima Nova"/>
                <a:cs typeface="Proxima Nova"/>
                <a:sym typeface="Proxima Nova"/>
              </a:defRPr>
            </a:lvl9pPr>
          </a:lstStyle>
          <a:p/>
        </p:txBody>
      </p:sp>
      <p:sp>
        <p:nvSpPr>
          <p:cNvPr id="852" name="Google Shape;852;p1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3" name="Shape 853"/>
        <p:cNvGrpSpPr/>
        <p:nvPr/>
      </p:nvGrpSpPr>
      <p:grpSpPr>
        <a:xfrm>
          <a:off x="0" y="0"/>
          <a:ext cx="0" cy="0"/>
          <a:chOff x="0" y="0"/>
          <a:chExt cx="0" cy="0"/>
        </a:xfrm>
      </p:grpSpPr>
      <p:sp>
        <p:nvSpPr>
          <p:cNvPr id="854" name="Google Shape;854;p1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ITLE_1">
    <p:spTree>
      <p:nvGrpSpPr>
        <p:cNvPr id="855" name="Shape 855"/>
        <p:cNvGrpSpPr/>
        <p:nvPr/>
      </p:nvGrpSpPr>
      <p:grpSpPr>
        <a:xfrm>
          <a:off x="0" y="0"/>
          <a:ext cx="0" cy="0"/>
          <a:chOff x="0" y="0"/>
          <a:chExt cx="0" cy="0"/>
        </a:xfrm>
      </p:grpSpPr>
      <p:pic>
        <p:nvPicPr>
          <p:cNvPr id="856" name="Google Shape;856;p198"/>
          <p:cNvPicPr preferRelativeResize="0"/>
          <p:nvPr/>
        </p:nvPicPr>
        <p:blipFill>
          <a:blip r:embed="rId2">
            <a:alphaModFix/>
          </a:blip>
          <a:stretch>
            <a:fillRect/>
          </a:stretch>
        </p:blipFill>
        <p:spPr>
          <a:xfrm>
            <a:off x="4627850" y="3654300"/>
            <a:ext cx="2453627" cy="1489201"/>
          </a:xfrm>
          <a:prstGeom prst="rect">
            <a:avLst/>
          </a:prstGeom>
          <a:noFill/>
          <a:ln>
            <a:noFill/>
          </a:ln>
        </p:spPr>
      </p:pic>
      <p:sp>
        <p:nvSpPr>
          <p:cNvPr id="857" name="Google Shape;857;p198"/>
          <p:cNvSpPr/>
          <p:nvPr/>
        </p:nvSpPr>
        <p:spPr>
          <a:xfrm flipH="1" rot="5771956">
            <a:off x="7215765" y="1650878"/>
            <a:ext cx="3895986" cy="2808664"/>
          </a:xfrm>
          <a:prstGeom prst="flowChartDocumen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98"/>
          <p:cNvSpPr/>
          <p:nvPr/>
        </p:nvSpPr>
        <p:spPr>
          <a:xfrm rot="9287037">
            <a:off x="6145677" y="3876772"/>
            <a:ext cx="3895941" cy="2808620"/>
          </a:xfrm>
          <a:prstGeom prst="flowChartDocumen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860" name="Google Shape;860;p198"/>
          <p:cNvSpPr/>
          <p:nvPr/>
        </p:nvSpPr>
        <p:spPr>
          <a:xfrm rot="2700000">
            <a:off x="6552626" y="-940637"/>
            <a:ext cx="3895966" cy="2808645"/>
          </a:xfrm>
          <a:prstGeom prst="flowChartDocumen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98"/>
          <p:cNvSpPr txBox="1"/>
          <p:nvPr/>
        </p:nvSpPr>
        <p:spPr>
          <a:xfrm>
            <a:off x="455325" y="1348450"/>
            <a:ext cx="52776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chemeClr val="dk1"/>
                </a:solidFill>
                <a:latin typeface="Proxima Nova"/>
                <a:ea typeface="Proxima Nova"/>
                <a:cs typeface="Proxima Nova"/>
                <a:sym typeface="Proxima Nova"/>
              </a:rPr>
              <a:t>Thank You!</a:t>
            </a:r>
            <a:endParaRPr b="1" sz="5200">
              <a:solidFill>
                <a:schemeClr val="dk1"/>
              </a:solidFill>
              <a:latin typeface="Proxima Nova"/>
              <a:ea typeface="Proxima Nova"/>
              <a:cs typeface="Proxima Nova"/>
              <a:sym typeface="Proxima Nova"/>
            </a:endParaRPr>
          </a:p>
        </p:txBody>
      </p:sp>
      <p:sp>
        <p:nvSpPr>
          <p:cNvPr id="862" name="Google Shape;862;p198"/>
          <p:cNvSpPr txBox="1"/>
          <p:nvPr/>
        </p:nvSpPr>
        <p:spPr>
          <a:xfrm>
            <a:off x="455325" y="2385550"/>
            <a:ext cx="5277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dk2"/>
                </a:solidFill>
                <a:latin typeface="Proxima Nova"/>
                <a:ea typeface="Proxima Nova"/>
                <a:cs typeface="Proxima Nova"/>
                <a:sym typeface="Proxima Nova"/>
              </a:rPr>
              <a:t>Please stay in touch!</a:t>
            </a:r>
            <a:endParaRPr sz="2000">
              <a:solidFill>
                <a:schemeClr val="dk2"/>
              </a:solidFill>
              <a:latin typeface="Proxima Nova"/>
              <a:ea typeface="Proxima Nova"/>
              <a:cs typeface="Proxima Nova"/>
              <a:sym typeface="Proxima Nova"/>
            </a:endParaRPr>
          </a:p>
        </p:txBody>
      </p:sp>
      <p:sp>
        <p:nvSpPr>
          <p:cNvPr id="863" name="Google Shape;863;p198"/>
          <p:cNvSpPr txBox="1"/>
          <p:nvPr>
            <p:ph idx="1" type="subTitle"/>
          </p:nvPr>
        </p:nvSpPr>
        <p:spPr>
          <a:xfrm>
            <a:off x="455325" y="3167675"/>
            <a:ext cx="5388900" cy="5889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4" name="Google Shape;864;p198"/>
          <p:cNvSpPr txBox="1"/>
          <p:nvPr/>
        </p:nvSpPr>
        <p:spPr>
          <a:xfrm>
            <a:off x="853775" y="4005125"/>
            <a:ext cx="1515900" cy="8313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u="sng">
                <a:solidFill>
                  <a:schemeClr val="hlink"/>
                </a:solidFill>
                <a:latin typeface="Proxima Nova"/>
                <a:ea typeface="Proxima Nova"/>
                <a:cs typeface="Proxima Nova"/>
                <a:sym typeface="Proxima Nova"/>
                <a:hlinkClick r:id="rId3"/>
              </a:rPr>
              <a:t>Woori Center</a:t>
            </a:r>
            <a:endParaRPr>
              <a:solidFill>
                <a:schemeClr val="accent1"/>
              </a:solidFill>
              <a:latin typeface="Proxima Nova"/>
              <a:ea typeface="Proxima Nova"/>
              <a:cs typeface="Proxima Nova"/>
              <a:sym typeface="Proxima Nova"/>
            </a:endParaRPr>
          </a:p>
          <a:p>
            <a:pPr indent="0" lvl="0" marL="0" rtl="0" algn="l">
              <a:lnSpc>
                <a:spcPct val="200000"/>
              </a:lnSpc>
              <a:spcBef>
                <a:spcPts val="0"/>
              </a:spcBef>
              <a:spcAft>
                <a:spcPts val="0"/>
              </a:spcAft>
              <a:buNone/>
            </a:pPr>
            <a:r>
              <a:rPr lang="en" u="sng">
                <a:solidFill>
                  <a:schemeClr val="hlink"/>
                </a:solidFill>
                <a:latin typeface="Proxima Nova"/>
                <a:ea typeface="Proxima Nova"/>
                <a:cs typeface="Proxima Nova"/>
                <a:sym typeface="Proxima Nova"/>
                <a:hlinkClick r:id="rId4"/>
              </a:rPr>
              <a:t>@WooriCenter</a:t>
            </a:r>
            <a:endParaRPr>
              <a:solidFill>
                <a:schemeClr val="accent1"/>
              </a:solidFill>
              <a:latin typeface="Proxima Nova"/>
              <a:ea typeface="Proxima Nova"/>
              <a:cs typeface="Proxima Nova"/>
              <a:sym typeface="Proxima Nova"/>
            </a:endParaRPr>
          </a:p>
        </p:txBody>
      </p:sp>
      <p:pic>
        <p:nvPicPr>
          <p:cNvPr id="865" name="Google Shape;865;p198"/>
          <p:cNvPicPr preferRelativeResize="0"/>
          <p:nvPr/>
        </p:nvPicPr>
        <p:blipFill>
          <a:blip r:embed="rId5">
            <a:alphaModFix/>
          </a:blip>
          <a:stretch>
            <a:fillRect/>
          </a:stretch>
        </p:blipFill>
        <p:spPr>
          <a:xfrm>
            <a:off x="455325" y="4047425"/>
            <a:ext cx="330275" cy="330275"/>
          </a:xfrm>
          <a:prstGeom prst="rect">
            <a:avLst/>
          </a:prstGeom>
          <a:noFill/>
          <a:ln>
            <a:noFill/>
          </a:ln>
        </p:spPr>
      </p:pic>
      <p:pic>
        <p:nvPicPr>
          <p:cNvPr id="866" name="Google Shape;866;p198"/>
          <p:cNvPicPr preferRelativeResize="0"/>
          <p:nvPr/>
        </p:nvPicPr>
        <p:blipFill>
          <a:blip r:embed="rId6">
            <a:alphaModFix/>
          </a:blip>
          <a:stretch>
            <a:fillRect/>
          </a:stretch>
        </p:blipFill>
        <p:spPr>
          <a:xfrm>
            <a:off x="455326" y="4471025"/>
            <a:ext cx="330275" cy="330275"/>
          </a:xfrm>
          <a:prstGeom prst="rect">
            <a:avLst/>
          </a:prstGeom>
          <a:noFill/>
          <a:ln>
            <a:noFill/>
          </a:ln>
        </p:spPr>
      </p:pic>
      <p:pic>
        <p:nvPicPr>
          <p:cNvPr id="867" name="Google Shape;867;p198"/>
          <p:cNvPicPr preferRelativeResize="0"/>
          <p:nvPr/>
        </p:nvPicPr>
        <p:blipFill>
          <a:blip r:embed="rId7">
            <a:alphaModFix/>
          </a:blip>
          <a:stretch>
            <a:fillRect/>
          </a:stretch>
        </p:blipFill>
        <p:spPr>
          <a:xfrm>
            <a:off x="2437850" y="4047425"/>
            <a:ext cx="330275" cy="330275"/>
          </a:xfrm>
          <a:prstGeom prst="rect">
            <a:avLst/>
          </a:prstGeom>
          <a:noFill/>
          <a:ln>
            <a:noFill/>
          </a:ln>
        </p:spPr>
      </p:pic>
      <p:sp>
        <p:nvSpPr>
          <p:cNvPr id="868" name="Google Shape;868;p198"/>
          <p:cNvSpPr txBox="1"/>
          <p:nvPr/>
        </p:nvSpPr>
        <p:spPr>
          <a:xfrm>
            <a:off x="2836300" y="4012450"/>
            <a:ext cx="1943100" cy="8313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u="sng">
                <a:solidFill>
                  <a:schemeClr val="hlink"/>
                </a:solidFill>
                <a:latin typeface="Proxima Nova"/>
                <a:ea typeface="Proxima Nova"/>
                <a:cs typeface="Proxima Nova"/>
                <a:sym typeface="Proxima Nova"/>
                <a:hlinkClick r:id="rId8"/>
              </a:rPr>
              <a:t>@WooriCenter</a:t>
            </a:r>
            <a:endParaRPr>
              <a:solidFill>
                <a:schemeClr val="accent1"/>
              </a:solidFill>
              <a:latin typeface="Proxima Nova"/>
              <a:ea typeface="Proxima Nova"/>
              <a:cs typeface="Proxima Nova"/>
              <a:sym typeface="Proxima Nova"/>
            </a:endParaRPr>
          </a:p>
          <a:p>
            <a:pPr indent="0" lvl="0" marL="0" rtl="0" algn="l">
              <a:lnSpc>
                <a:spcPct val="200000"/>
              </a:lnSpc>
              <a:spcBef>
                <a:spcPts val="0"/>
              </a:spcBef>
              <a:spcAft>
                <a:spcPts val="0"/>
              </a:spcAft>
              <a:buNone/>
            </a:pPr>
            <a:r>
              <a:rPr lang="en" u="sng">
                <a:solidFill>
                  <a:schemeClr val="hlink"/>
                </a:solidFill>
                <a:latin typeface="Proxima Nova"/>
                <a:ea typeface="Proxima Nova"/>
                <a:cs typeface="Proxima Nova"/>
                <a:sym typeface="Proxima Nova"/>
                <a:hlinkClick r:id="rId9"/>
              </a:rPr>
              <a:t>wooricenterpa.org</a:t>
            </a:r>
            <a:endParaRPr>
              <a:solidFill>
                <a:schemeClr val="accent1"/>
              </a:solidFill>
              <a:latin typeface="Proxima Nova"/>
              <a:ea typeface="Proxima Nova"/>
              <a:cs typeface="Proxima Nova"/>
              <a:sym typeface="Proxima Nova"/>
            </a:endParaRPr>
          </a:p>
        </p:txBody>
      </p:sp>
      <p:pic>
        <p:nvPicPr>
          <p:cNvPr id="869" name="Google Shape;869;p198"/>
          <p:cNvPicPr preferRelativeResize="0"/>
          <p:nvPr/>
        </p:nvPicPr>
        <p:blipFill>
          <a:blip r:embed="rId10">
            <a:alphaModFix/>
          </a:blip>
          <a:stretch>
            <a:fillRect/>
          </a:stretch>
        </p:blipFill>
        <p:spPr>
          <a:xfrm>
            <a:off x="2437847" y="4471026"/>
            <a:ext cx="330275" cy="3302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80" name="Shape 80"/>
        <p:cNvGrpSpPr/>
        <p:nvPr/>
      </p:nvGrpSpPr>
      <p:grpSpPr>
        <a:xfrm>
          <a:off x="0" y="0"/>
          <a:ext cx="0" cy="0"/>
          <a:chOff x="0" y="0"/>
          <a:chExt cx="0" cy="0"/>
        </a:xfrm>
      </p:grpSpPr>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s">
  <p:cSld name="BLANK_1">
    <p:bg>
      <p:bgPr>
        <a:solidFill>
          <a:schemeClr val="lt2"/>
        </a:solidFill>
      </p:bgPr>
    </p:bg>
    <p:spTree>
      <p:nvGrpSpPr>
        <p:cNvPr id="870" name="Shape 870"/>
        <p:cNvGrpSpPr/>
        <p:nvPr/>
      </p:nvGrpSpPr>
      <p:grpSpPr>
        <a:xfrm>
          <a:off x="0" y="0"/>
          <a:ext cx="0" cy="0"/>
          <a:chOff x="0" y="0"/>
          <a:chExt cx="0" cy="0"/>
        </a:xfrm>
      </p:grpSpPr>
      <p:sp>
        <p:nvSpPr>
          <p:cNvPr id="871" name="Google Shape;871;p1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72" name="Google Shape;872;p199"/>
          <p:cNvPicPr preferRelativeResize="0"/>
          <p:nvPr/>
        </p:nvPicPr>
        <p:blipFill>
          <a:blip r:embed="rId2">
            <a:alphaModFix/>
          </a:blip>
          <a:stretch>
            <a:fillRect/>
          </a:stretch>
        </p:blipFill>
        <p:spPr>
          <a:xfrm>
            <a:off x="2748138" y="2899700"/>
            <a:ext cx="2418975" cy="1468151"/>
          </a:xfrm>
          <a:prstGeom prst="rect">
            <a:avLst/>
          </a:prstGeom>
          <a:noFill/>
          <a:ln>
            <a:noFill/>
          </a:ln>
        </p:spPr>
      </p:pic>
      <p:pic>
        <p:nvPicPr>
          <p:cNvPr id="873" name="Google Shape;873;p199"/>
          <p:cNvPicPr preferRelativeResize="0"/>
          <p:nvPr/>
        </p:nvPicPr>
        <p:blipFill>
          <a:blip r:embed="rId3">
            <a:alphaModFix/>
          </a:blip>
          <a:stretch>
            <a:fillRect/>
          </a:stretch>
        </p:blipFill>
        <p:spPr>
          <a:xfrm>
            <a:off x="5457625" y="241725"/>
            <a:ext cx="3231574" cy="939175"/>
          </a:xfrm>
          <a:prstGeom prst="rect">
            <a:avLst/>
          </a:prstGeom>
          <a:noFill/>
          <a:ln>
            <a:noFill/>
          </a:ln>
        </p:spPr>
      </p:pic>
      <p:pic>
        <p:nvPicPr>
          <p:cNvPr id="874" name="Google Shape;874;p199"/>
          <p:cNvPicPr preferRelativeResize="0"/>
          <p:nvPr/>
        </p:nvPicPr>
        <p:blipFill>
          <a:blip r:embed="rId4">
            <a:alphaModFix/>
          </a:blip>
          <a:stretch>
            <a:fillRect/>
          </a:stretch>
        </p:blipFill>
        <p:spPr>
          <a:xfrm>
            <a:off x="5457630" y="1310925"/>
            <a:ext cx="3231570" cy="939175"/>
          </a:xfrm>
          <a:prstGeom prst="rect">
            <a:avLst/>
          </a:prstGeom>
          <a:noFill/>
          <a:ln>
            <a:noFill/>
          </a:ln>
        </p:spPr>
      </p:pic>
      <p:pic>
        <p:nvPicPr>
          <p:cNvPr id="875" name="Google Shape;875;p199"/>
          <p:cNvPicPr preferRelativeResize="0"/>
          <p:nvPr/>
        </p:nvPicPr>
        <p:blipFill>
          <a:blip r:embed="rId5">
            <a:alphaModFix/>
          </a:blip>
          <a:stretch>
            <a:fillRect/>
          </a:stretch>
        </p:blipFill>
        <p:spPr>
          <a:xfrm>
            <a:off x="5804525" y="3109986"/>
            <a:ext cx="2884675" cy="1194425"/>
          </a:xfrm>
          <a:prstGeom prst="rect">
            <a:avLst/>
          </a:prstGeom>
          <a:noFill/>
          <a:ln>
            <a:noFill/>
          </a:ln>
        </p:spPr>
      </p:pic>
      <p:pic>
        <p:nvPicPr>
          <p:cNvPr id="876" name="Google Shape;876;p199"/>
          <p:cNvPicPr preferRelativeResize="0"/>
          <p:nvPr/>
        </p:nvPicPr>
        <p:blipFill>
          <a:blip r:embed="rId6">
            <a:alphaModFix/>
          </a:blip>
          <a:stretch>
            <a:fillRect/>
          </a:stretch>
        </p:blipFill>
        <p:spPr>
          <a:xfrm>
            <a:off x="2748150" y="241724"/>
            <a:ext cx="2418950" cy="1869180"/>
          </a:xfrm>
          <a:prstGeom prst="rect">
            <a:avLst/>
          </a:prstGeom>
          <a:noFill/>
          <a:ln>
            <a:noFill/>
          </a:ln>
        </p:spPr>
      </p:pic>
      <p:pic>
        <p:nvPicPr>
          <p:cNvPr id="877" name="Google Shape;877;p199"/>
          <p:cNvPicPr preferRelativeResize="0"/>
          <p:nvPr/>
        </p:nvPicPr>
        <p:blipFill>
          <a:blip r:embed="rId7">
            <a:alphaModFix/>
          </a:blip>
          <a:stretch>
            <a:fillRect/>
          </a:stretch>
        </p:blipFill>
        <p:spPr>
          <a:xfrm>
            <a:off x="462776" y="2719900"/>
            <a:ext cx="1647950" cy="1647950"/>
          </a:xfrm>
          <a:prstGeom prst="rect">
            <a:avLst/>
          </a:prstGeom>
          <a:noFill/>
          <a:ln>
            <a:noFill/>
          </a:ln>
        </p:spPr>
      </p:pic>
      <p:sp>
        <p:nvSpPr>
          <p:cNvPr id="878" name="Google Shape;878;p199"/>
          <p:cNvSpPr txBox="1"/>
          <p:nvPr/>
        </p:nvSpPr>
        <p:spPr>
          <a:xfrm>
            <a:off x="462775" y="4572000"/>
            <a:ext cx="827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Square					Original						Wide (banners)</a:t>
            </a:r>
            <a:endParaRPr>
              <a:latin typeface="Proxima Nova"/>
              <a:ea typeface="Proxima Nova"/>
              <a:cs typeface="Proxima Nova"/>
              <a:sym typeface="Proxima Nova"/>
            </a:endParaRPr>
          </a:p>
        </p:txBody>
      </p:sp>
      <p:sp>
        <p:nvSpPr>
          <p:cNvPr id="879" name="Google Shape;879;p199"/>
          <p:cNvSpPr txBox="1"/>
          <p:nvPr/>
        </p:nvSpPr>
        <p:spPr>
          <a:xfrm>
            <a:off x="2748150" y="2295350"/>
            <a:ext cx="59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Zoomed out						B&amp;W with large “Center”</a:t>
            </a:r>
            <a:endParaRPr>
              <a:latin typeface="Proxima Nova"/>
              <a:ea typeface="Proxima Nova"/>
              <a:cs typeface="Proxima Nova"/>
              <a:sym typeface="Proxima Nova"/>
            </a:endParaRPr>
          </a:p>
        </p:txBody>
      </p:sp>
      <p:sp>
        <p:nvSpPr>
          <p:cNvPr id="880" name="Google Shape;880;p199"/>
          <p:cNvSpPr txBox="1"/>
          <p:nvPr/>
        </p:nvSpPr>
        <p:spPr>
          <a:xfrm>
            <a:off x="239375" y="223425"/>
            <a:ext cx="21465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u="sng">
                <a:solidFill>
                  <a:schemeClr val="lt1"/>
                </a:solidFill>
                <a:latin typeface="Proxima Nova"/>
                <a:ea typeface="Proxima Nova"/>
                <a:cs typeface="Proxima Nova"/>
                <a:sym typeface="Proxima Nova"/>
              </a:rPr>
              <a:t>Directions: </a:t>
            </a:r>
            <a:endParaRPr b="1" sz="1700" u="sng">
              <a:solidFill>
                <a:schemeClr val="lt1"/>
              </a:solidFill>
              <a:latin typeface="Proxima Nova"/>
              <a:ea typeface="Proxima Nova"/>
              <a:cs typeface="Proxima Nova"/>
              <a:sym typeface="Proxima Nova"/>
            </a:endParaRPr>
          </a:p>
          <a:p>
            <a:pPr indent="0" lvl="0" marL="0" rtl="0" algn="l">
              <a:spcBef>
                <a:spcPts val="0"/>
              </a:spcBef>
              <a:spcAft>
                <a:spcPts val="0"/>
              </a:spcAft>
              <a:buNone/>
            </a:pPr>
            <a:r>
              <a:rPr lang="en" sz="1700">
                <a:solidFill>
                  <a:schemeClr val="lt1"/>
                </a:solidFill>
                <a:latin typeface="Proxima Nova"/>
                <a:ea typeface="Proxima Nova"/>
                <a:cs typeface="Proxima Nova"/>
                <a:sym typeface="Proxima Nova"/>
              </a:rPr>
              <a:t>Use these logos within the slides as needed, then “Skip” this slide when presenting!</a:t>
            </a:r>
            <a:endParaRPr sz="1700">
              <a:solidFill>
                <a:schemeClr val="lt1"/>
              </a:solidFill>
              <a:latin typeface="Proxima Nova"/>
              <a:ea typeface="Proxima Nova"/>
              <a:cs typeface="Proxima Nova"/>
              <a:sym typeface="Proxima Nova"/>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Logos">
  <p:cSld name="BLANK_1_1">
    <p:bg>
      <p:bgPr>
        <a:solidFill>
          <a:schemeClr val="lt2"/>
        </a:solidFill>
      </p:bgPr>
    </p:bg>
    <p:spTree>
      <p:nvGrpSpPr>
        <p:cNvPr id="881" name="Shape 881"/>
        <p:cNvGrpSpPr/>
        <p:nvPr/>
      </p:nvGrpSpPr>
      <p:grpSpPr>
        <a:xfrm>
          <a:off x="0" y="0"/>
          <a:ext cx="0" cy="0"/>
          <a:chOff x="0" y="0"/>
          <a:chExt cx="0" cy="0"/>
        </a:xfrm>
      </p:grpSpPr>
      <p:sp>
        <p:nvSpPr>
          <p:cNvPr id="882" name="Google Shape;882;p2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83" name="Google Shape;883;p200"/>
          <p:cNvSpPr txBox="1"/>
          <p:nvPr/>
        </p:nvSpPr>
        <p:spPr>
          <a:xfrm>
            <a:off x="239375" y="223425"/>
            <a:ext cx="21465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u="sng">
                <a:solidFill>
                  <a:schemeClr val="lt1"/>
                </a:solidFill>
                <a:latin typeface="Proxima Nova"/>
                <a:ea typeface="Proxima Nova"/>
                <a:cs typeface="Proxima Nova"/>
                <a:sym typeface="Proxima Nova"/>
              </a:rPr>
              <a:t>Directions: </a:t>
            </a:r>
            <a:endParaRPr b="1" sz="1700" u="sng">
              <a:solidFill>
                <a:schemeClr val="lt1"/>
              </a:solidFill>
              <a:latin typeface="Proxima Nova"/>
              <a:ea typeface="Proxima Nova"/>
              <a:cs typeface="Proxima Nova"/>
              <a:sym typeface="Proxima Nova"/>
            </a:endParaRPr>
          </a:p>
          <a:p>
            <a:pPr indent="0" lvl="0" marL="0" rtl="0" algn="l">
              <a:spcBef>
                <a:spcPts val="0"/>
              </a:spcBef>
              <a:spcAft>
                <a:spcPts val="0"/>
              </a:spcAft>
              <a:buNone/>
            </a:pPr>
            <a:r>
              <a:rPr lang="en" sz="1700">
                <a:solidFill>
                  <a:schemeClr val="lt1"/>
                </a:solidFill>
                <a:latin typeface="Proxima Nova"/>
                <a:ea typeface="Proxima Nova"/>
                <a:cs typeface="Proxima Nova"/>
                <a:sym typeface="Proxima Nova"/>
              </a:rPr>
              <a:t>Use these logos within the slides as needed, then “Skip” this slide when presenting!</a:t>
            </a:r>
            <a:endParaRPr sz="1700">
              <a:solidFill>
                <a:schemeClr val="lt1"/>
              </a:solidFill>
              <a:latin typeface="Proxima Nova"/>
              <a:ea typeface="Proxima Nova"/>
              <a:cs typeface="Proxima Nova"/>
              <a:sym typeface="Proxima Nova"/>
            </a:endParaRPr>
          </a:p>
        </p:txBody>
      </p:sp>
      <p:pic>
        <p:nvPicPr>
          <p:cNvPr id="884" name="Google Shape;884;p200"/>
          <p:cNvPicPr preferRelativeResize="0"/>
          <p:nvPr/>
        </p:nvPicPr>
        <p:blipFill>
          <a:blip r:embed="rId2">
            <a:alphaModFix/>
          </a:blip>
          <a:stretch>
            <a:fillRect/>
          </a:stretch>
        </p:blipFill>
        <p:spPr>
          <a:xfrm>
            <a:off x="4137725" y="152400"/>
            <a:ext cx="1368876" cy="1368876"/>
          </a:xfrm>
          <a:prstGeom prst="rect">
            <a:avLst/>
          </a:prstGeom>
          <a:noFill/>
          <a:ln>
            <a:noFill/>
          </a:ln>
        </p:spPr>
      </p:pic>
      <p:pic>
        <p:nvPicPr>
          <p:cNvPr id="885" name="Google Shape;885;p200"/>
          <p:cNvPicPr preferRelativeResize="0"/>
          <p:nvPr/>
        </p:nvPicPr>
        <p:blipFill>
          <a:blip r:embed="rId3">
            <a:alphaModFix/>
          </a:blip>
          <a:stretch>
            <a:fillRect/>
          </a:stretch>
        </p:blipFill>
        <p:spPr>
          <a:xfrm>
            <a:off x="2537326" y="152400"/>
            <a:ext cx="1368876" cy="1368876"/>
          </a:xfrm>
          <a:prstGeom prst="rect">
            <a:avLst/>
          </a:prstGeom>
          <a:noFill/>
          <a:ln>
            <a:noFill/>
          </a:ln>
        </p:spPr>
      </p:pic>
      <p:pic>
        <p:nvPicPr>
          <p:cNvPr id="886" name="Google Shape;886;p200"/>
          <p:cNvPicPr preferRelativeResize="0"/>
          <p:nvPr/>
        </p:nvPicPr>
        <p:blipFill>
          <a:blip r:embed="rId4">
            <a:alphaModFix/>
          </a:blip>
          <a:stretch>
            <a:fillRect/>
          </a:stretch>
        </p:blipFill>
        <p:spPr>
          <a:xfrm>
            <a:off x="7338526" y="152400"/>
            <a:ext cx="1368876" cy="1368876"/>
          </a:xfrm>
          <a:prstGeom prst="rect">
            <a:avLst/>
          </a:prstGeom>
          <a:noFill/>
          <a:ln>
            <a:noFill/>
          </a:ln>
        </p:spPr>
      </p:pic>
      <p:pic>
        <p:nvPicPr>
          <p:cNvPr id="887" name="Google Shape;887;p200"/>
          <p:cNvPicPr preferRelativeResize="0"/>
          <p:nvPr/>
        </p:nvPicPr>
        <p:blipFill>
          <a:blip r:embed="rId5">
            <a:alphaModFix/>
          </a:blip>
          <a:stretch>
            <a:fillRect/>
          </a:stretch>
        </p:blipFill>
        <p:spPr>
          <a:xfrm>
            <a:off x="5738125" y="152400"/>
            <a:ext cx="1368876" cy="1368876"/>
          </a:xfrm>
          <a:prstGeom prst="rect">
            <a:avLst/>
          </a:prstGeom>
          <a:noFill/>
          <a:ln>
            <a:noFill/>
          </a:ln>
        </p:spPr>
      </p:pic>
      <p:pic>
        <p:nvPicPr>
          <p:cNvPr id="888" name="Google Shape;888;p200"/>
          <p:cNvPicPr preferRelativeResize="0"/>
          <p:nvPr/>
        </p:nvPicPr>
        <p:blipFill>
          <a:blip r:embed="rId6">
            <a:alphaModFix/>
          </a:blip>
          <a:stretch>
            <a:fillRect/>
          </a:stretch>
        </p:blipFill>
        <p:spPr>
          <a:xfrm>
            <a:off x="4137725" y="1704463"/>
            <a:ext cx="1368876" cy="1368876"/>
          </a:xfrm>
          <a:prstGeom prst="rect">
            <a:avLst/>
          </a:prstGeom>
          <a:noFill/>
          <a:ln>
            <a:noFill/>
          </a:ln>
        </p:spPr>
      </p:pic>
      <p:pic>
        <p:nvPicPr>
          <p:cNvPr id="889" name="Google Shape;889;p200"/>
          <p:cNvPicPr preferRelativeResize="0"/>
          <p:nvPr/>
        </p:nvPicPr>
        <p:blipFill>
          <a:blip r:embed="rId7">
            <a:alphaModFix/>
          </a:blip>
          <a:stretch>
            <a:fillRect/>
          </a:stretch>
        </p:blipFill>
        <p:spPr>
          <a:xfrm>
            <a:off x="2521513" y="1704466"/>
            <a:ext cx="1368876" cy="1368892"/>
          </a:xfrm>
          <a:prstGeom prst="rect">
            <a:avLst/>
          </a:prstGeom>
          <a:noFill/>
          <a:ln>
            <a:noFill/>
          </a:ln>
        </p:spPr>
      </p:pic>
      <p:pic>
        <p:nvPicPr>
          <p:cNvPr id="890" name="Google Shape;890;p200"/>
          <p:cNvPicPr preferRelativeResize="0"/>
          <p:nvPr/>
        </p:nvPicPr>
        <p:blipFill>
          <a:blip r:embed="rId8">
            <a:alphaModFix/>
          </a:blip>
          <a:stretch>
            <a:fillRect/>
          </a:stretch>
        </p:blipFill>
        <p:spPr>
          <a:xfrm>
            <a:off x="5738125" y="1704475"/>
            <a:ext cx="1368876" cy="1368876"/>
          </a:xfrm>
          <a:prstGeom prst="rect">
            <a:avLst/>
          </a:prstGeom>
          <a:noFill/>
          <a:ln>
            <a:noFill/>
          </a:ln>
        </p:spPr>
      </p:pic>
      <p:pic>
        <p:nvPicPr>
          <p:cNvPr id="891" name="Google Shape;891;p200"/>
          <p:cNvPicPr preferRelativeResize="0"/>
          <p:nvPr/>
        </p:nvPicPr>
        <p:blipFill>
          <a:blip r:embed="rId9">
            <a:alphaModFix/>
          </a:blip>
          <a:stretch>
            <a:fillRect/>
          </a:stretch>
        </p:blipFill>
        <p:spPr>
          <a:xfrm>
            <a:off x="7338521" y="1704475"/>
            <a:ext cx="1368876" cy="1368876"/>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92" name="Shape 892"/>
        <p:cNvGrpSpPr/>
        <p:nvPr/>
      </p:nvGrpSpPr>
      <p:grpSpPr>
        <a:xfrm>
          <a:off x="0" y="0"/>
          <a:ext cx="0" cy="0"/>
          <a:chOff x="0" y="0"/>
          <a:chExt cx="0" cy="0"/>
        </a:xfrm>
      </p:grpSpPr>
      <p:sp>
        <p:nvSpPr>
          <p:cNvPr id="893" name="Google Shape;893;p20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94" name="Google Shape;894;p20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895" name="Google Shape;895;p20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96" name="Google Shape;896;p20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97" name="Google Shape;897;p20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p:cSld name="Transition Slide 1">
    <p:bg>
      <p:bgPr>
        <a:blipFill>
          <a:blip r:embed="rId2">
            <a:alphaModFix amt="25000"/>
          </a:blip>
          <a:stretch>
            <a:fillRect/>
          </a:stretch>
        </a:blipFill>
      </p:bgPr>
    </p:bg>
    <p:spTree>
      <p:nvGrpSpPr>
        <p:cNvPr id="898" name="Shape 898"/>
        <p:cNvGrpSpPr/>
        <p:nvPr/>
      </p:nvGrpSpPr>
      <p:grpSpPr>
        <a:xfrm>
          <a:off x="0" y="0"/>
          <a:ext cx="0" cy="0"/>
          <a:chOff x="0" y="0"/>
          <a:chExt cx="0" cy="0"/>
        </a:xfrm>
      </p:grpSpPr>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899" name="Shape 899"/>
        <p:cNvGrpSpPr/>
        <p:nvPr/>
      </p:nvGrpSpPr>
      <p:grpSpPr>
        <a:xfrm>
          <a:off x="0" y="0"/>
          <a:ext cx="0" cy="0"/>
          <a:chOff x="0" y="0"/>
          <a:chExt cx="0" cy="0"/>
        </a:xfrm>
      </p:grpSpPr>
      <p:sp>
        <p:nvSpPr>
          <p:cNvPr id="900" name="Google Shape;900;p203"/>
          <p:cNvSpPr txBox="1"/>
          <p:nvPr/>
        </p:nvSpPr>
        <p:spPr>
          <a:xfrm>
            <a:off x="5887994" y="4767263"/>
            <a:ext cx="26274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1"/>
                </a:solidFill>
                <a:latin typeface="Arial"/>
                <a:ea typeface="Arial"/>
                <a:cs typeface="Arial"/>
                <a:sym typeface="Arial"/>
              </a:rPr>
              <a:t>     School District of Philadelphia     </a:t>
            </a:r>
            <a:fld id="{00000000-1234-1234-1234-123412341234}" type="slidenum">
              <a:rPr lang="en" sz="1100">
                <a:solidFill>
                  <a:schemeClr val="dk1"/>
                </a:solidFill>
                <a:latin typeface="Arial"/>
                <a:ea typeface="Arial"/>
                <a:cs typeface="Arial"/>
                <a:sym typeface="Arial"/>
              </a:rPr>
              <a:t>‹#›</a:t>
            </a:fld>
            <a:endParaRPr sz="1100">
              <a:solidFill>
                <a:schemeClr val="dk1"/>
              </a:solidFill>
              <a:latin typeface="Arial"/>
              <a:ea typeface="Arial"/>
              <a:cs typeface="Arial"/>
              <a:sym typeface="Arial"/>
            </a:endParaRPr>
          </a:p>
        </p:txBody>
      </p:sp>
      <p:cxnSp>
        <p:nvCxnSpPr>
          <p:cNvPr id="901" name="Google Shape;901;p203"/>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902" name="Google Shape;902;p203"/>
          <p:cNvSpPr txBox="1"/>
          <p:nvPr>
            <p:ph idx="1" type="body"/>
          </p:nvPr>
        </p:nvSpPr>
        <p:spPr>
          <a:xfrm>
            <a:off x="247650" y="216694"/>
            <a:ext cx="3348000" cy="5559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903" name="Google Shape;903;p203"/>
          <p:cNvSpPr txBox="1"/>
          <p:nvPr>
            <p:ph idx="2" type="body"/>
          </p:nvPr>
        </p:nvSpPr>
        <p:spPr>
          <a:xfrm>
            <a:off x="988219" y="1390651"/>
            <a:ext cx="7222200" cy="3008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accent2"/>
              </a:buClr>
              <a:buSzPts val="1800"/>
              <a:buFont typeface="Arial"/>
              <a:buNone/>
              <a:defRPr b="0" i="0" sz="1800" u="none" cap="none" strike="noStrike">
                <a:solidFill>
                  <a:schemeClr val="accent2"/>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p:cSld name="Title and Content_1">
    <p:spTree>
      <p:nvGrpSpPr>
        <p:cNvPr id="904" name="Shape 904"/>
        <p:cNvGrpSpPr/>
        <p:nvPr/>
      </p:nvGrpSpPr>
      <p:grpSpPr>
        <a:xfrm>
          <a:off x="0" y="0"/>
          <a:ext cx="0" cy="0"/>
          <a:chOff x="0" y="0"/>
          <a:chExt cx="0" cy="0"/>
        </a:xfrm>
      </p:grpSpPr>
      <p:sp>
        <p:nvSpPr>
          <p:cNvPr id="905" name="Google Shape;905;p204"/>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906" name="Google Shape;906;p204"/>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907" name="Google Shape;907;p204"/>
          <p:cNvSpPr txBox="1"/>
          <p:nvPr/>
        </p:nvSpPr>
        <p:spPr>
          <a:xfrm>
            <a:off x="307463" y="333075"/>
            <a:ext cx="3606300" cy="544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08" name="Shape 908"/>
        <p:cNvGrpSpPr/>
        <p:nvPr/>
      </p:nvGrpSpPr>
      <p:grpSpPr>
        <a:xfrm>
          <a:off x="0" y="0"/>
          <a:ext cx="0" cy="0"/>
          <a:chOff x="0" y="0"/>
          <a:chExt cx="0" cy="0"/>
        </a:xfrm>
      </p:grpSpPr>
      <p:sp>
        <p:nvSpPr>
          <p:cNvPr id="909" name="Google Shape;909;p205"/>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Box">
  <p:cSld name="Large Text Box">
    <p:spTree>
      <p:nvGrpSpPr>
        <p:cNvPr id="910" name="Shape 910"/>
        <p:cNvGrpSpPr/>
        <p:nvPr/>
      </p:nvGrpSpPr>
      <p:grpSpPr>
        <a:xfrm>
          <a:off x="0" y="0"/>
          <a:ext cx="0" cy="0"/>
          <a:chOff x="0" y="0"/>
          <a:chExt cx="0" cy="0"/>
        </a:xfrm>
      </p:grpSpPr>
      <p:sp>
        <p:nvSpPr>
          <p:cNvPr id="911" name="Google Shape;911;p206"/>
          <p:cNvSpPr txBox="1"/>
          <p:nvPr>
            <p:ph idx="1" type="body"/>
          </p:nvPr>
        </p:nvSpPr>
        <p:spPr>
          <a:xfrm>
            <a:off x="434340" y="914400"/>
            <a:ext cx="8275200" cy="38199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912" name="Google Shape;912;p206"/>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913" name="Google Shape;913;p206"/>
          <p:cNvSpPr txBox="1"/>
          <p:nvPr>
            <p:ph idx="2" type="body"/>
          </p:nvPr>
        </p:nvSpPr>
        <p:spPr>
          <a:xfrm>
            <a:off x="312718" y="4824386"/>
            <a:ext cx="6934200" cy="228600"/>
          </a:xfrm>
          <a:prstGeom prst="rect">
            <a:avLst/>
          </a:prstGeom>
          <a:noFill/>
          <a:ln>
            <a:noFill/>
          </a:ln>
        </p:spPr>
        <p:txBody>
          <a:bodyPr anchorCtr="0" anchor="b" bIns="0" lIns="0" spcFirstLastPara="1" rIns="0" wrap="square" tIns="0">
            <a:normAutofit/>
          </a:bodyPr>
          <a:lstStyle>
            <a:lvl1pPr indent="-228600" lvl="0" marL="457200" marR="0" rtl="0" algn="l">
              <a:lnSpc>
                <a:spcPct val="90000"/>
              </a:lnSpc>
              <a:spcBef>
                <a:spcPts val="75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14" name="Shape 914"/>
        <p:cNvGrpSpPr/>
        <p:nvPr/>
      </p:nvGrpSpPr>
      <p:grpSpPr>
        <a:xfrm>
          <a:off x="0" y="0"/>
          <a:ext cx="0" cy="0"/>
          <a:chOff x="0" y="0"/>
          <a:chExt cx="0" cy="0"/>
        </a:xfrm>
      </p:grpSpPr>
      <p:sp>
        <p:nvSpPr>
          <p:cNvPr id="915" name="Google Shape;915;p207"/>
          <p:cNvSpPr txBox="1"/>
          <p:nvPr>
            <p:ph idx="1" type="body"/>
          </p:nvPr>
        </p:nvSpPr>
        <p:spPr>
          <a:xfrm>
            <a:off x="1995488" y="2421924"/>
            <a:ext cx="4781700" cy="3966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750"/>
              </a:spcBef>
              <a:spcAft>
                <a:spcPts val="0"/>
              </a:spcAft>
              <a:buClr>
                <a:schemeClr val="accent2"/>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916" name="Google Shape;916;p207"/>
          <p:cNvSpPr txBox="1"/>
          <p:nvPr>
            <p:ph idx="2" type="body"/>
          </p:nvPr>
        </p:nvSpPr>
        <p:spPr>
          <a:xfrm>
            <a:off x="1896667" y="1915717"/>
            <a:ext cx="5041200" cy="5061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917" name="Google Shape;917;p207"/>
          <p:cNvPicPr preferRelativeResize="0"/>
          <p:nvPr/>
        </p:nvPicPr>
        <p:blipFill rotWithShape="1">
          <a:blip r:embed="rId2">
            <a:alphaModFix/>
          </a:blip>
          <a:srcRect b="0" l="0" r="0" t="0"/>
          <a:stretch/>
        </p:blipFill>
        <p:spPr>
          <a:xfrm>
            <a:off x="197708" y="167749"/>
            <a:ext cx="3849600" cy="777543"/>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2">
  <p:cSld name="Transition Slide 1_2">
    <p:bg>
      <p:bgPr>
        <a:blipFill>
          <a:blip r:embed="rId2">
            <a:alphaModFix amt="25000"/>
          </a:blip>
          <a:stretch>
            <a:fillRect/>
          </a:stretch>
        </a:blipFill>
      </p:bgPr>
    </p:bg>
    <p:spTree>
      <p:nvGrpSpPr>
        <p:cNvPr id="918" name="Shape 91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5" name="Shape 85"/>
        <p:cNvGrpSpPr/>
        <p:nvPr/>
      </p:nvGrpSpPr>
      <p:grpSpPr>
        <a:xfrm>
          <a:off x="0" y="0"/>
          <a:ext cx="0" cy="0"/>
          <a:chOff x="0" y="0"/>
          <a:chExt cx="0" cy="0"/>
        </a:xfrm>
      </p:grpSpPr>
      <p:sp>
        <p:nvSpPr>
          <p:cNvPr id="86" name="Google Shape;86;p2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87" name="Google Shape;87;p2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9" name="Shape 89"/>
        <p:cNvGrpSpPr/>
        <p:nvPr/>
      </p:nvGrpSpPr>
      <p:grpSpPr>
        <a:xfrm>
          <a:off x="0" y="0"/>
          <a:ext cx="0" cy="0"/>
          <a:chOff x="0" y="0"/>
          <a:chExt cx="0" cy="0"/>
        </a:xfrm>
      </p:grpSpPr>
      <p:sp>
        <p:nvSpPr>
          <p:cNvPr id="90" name="Google Shape;90;p2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91" name="Google Shape;91;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2" name="Shape 92"/>
        <p:cNvGrpSpPr/>
        <p:nvPr/>
      </p:nvGrpSpPr>
      <p:grpSpPr>
        <a:xfrm>
          <a:off x="0" y="0"/>
          <a:ext cx="0" cy="0"/>
          <a:chOff x="0" y="0"/>
          <a:chExt cx="0" cy="0"/>
        </a:xfrm>
      </p:grpSpPr>
      <p:sp>
        <p:nvSpPr>
          <p:cNvPr id="93" name="Google Shape;93;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4" name="Google Shape;94;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5" name="Google Shape;9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6" name="Shape 96"/>
        <p:cNvGrpSpPr/>
        <p:nvPr/>
      </p:nvGrpSpPr>
      <p:grpSpPr>
        <a:xfrm>
          <a:off x="0" y="0"/>
          <a:ext cx="0" cy="0"/>
          <a:chOff x="0" y="0"/>
          <a:chExt cx="0" cy="0"/>
        </a:xfrm>
      </p:grpSpPr>
      <p:sp>
        <p:nvSpPr>
          <p:cNvPr id="97" name="Google Shape;97;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8" name="Google Shape;98;p2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9" name="Google Shape;99;p2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0" name="Google Shape;100;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1" name="Shape 101"/>
        <p:cNvGrpSpPr/>
        <p:nvPr/>
      </p:nvGrpSpPr>
      <p:grpSpPr>
        <a:xfrm>
          <a:off x="0" y="0"/>
          <a:ext cx="0" cy="0"/>
          <a:chOff x="0" y="0"/>
          <a:chExt cx="0" cy="0"/>
        </a:xfrm>
      </p:grpSpPr>
      <p:sp>
        <p:nvSpPr>
          <p:cNvPr id="102" name="Google Shape;102;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3" name="Google Shape;103;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4" name="Shape 104"/>
        <p:cNvGrpSpPr/>
        <p:nvPr/>
      </p:nvGrpSpPr>
      <p:grpSpPr>
        <a:xfrm>
          <a:off x="0" y="0"/>
          <a:ext cx="0" cy="0"/>
          <a:chOff x="0" y="0"/>
          <a:chExt cx="0" cy="0"/>
        </a:xfrm>
      </p:grpSpPr>
      <p:sp>
        <p:nvSpPr>
          <p:cNvPr id="105" name="Google Shape;105;p2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06" name="Google Shape;106;p2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7" name="Google Shape;10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8" name="Shape 108"/>
        <p:cNvGrpSpPr/>
        <p:nvPr/>
      </p:nvGrpSpPr>
      <p:grpSpPr>
        <a:xfrm>
          <a:off x="0" y="0"/>
          <a:ext cx="0" cy="0"/>
          <a:chOff x="0" y="0"/>
          <a:chExt cx="0" cy="0"/>
        </a:xfrm>
      </p:grpSpPr>
      <p:sp>
        <p:nvSpPr>
          <p:cNvPr id="109" name="Google Shape;109;p2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10" name="Google Shape;11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1" name="Shape 111"/>
        <p:cNvGrpSpPr/>
        <p:nvPr/>
      </p:nvGrpSpPr>
      <p:grpSpPr>
        <a:xfrm>
          <a:off x="0" y="0"/>
          <a:ext cx="0" cy="0"/>
          <a:chOff x="0" y="0"/>
          <a:chExt cx="0" cy="0"/>
        </a:xfrm>
      </p:grpSpPr>
      <p:sp>
        <p:nvSpPr>
          <p:cNvPr id="112" name="Google Shape;112;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14" name="Google Shape;114;p2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5" name="Google Shape;115;p2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16" name="Google Shape;116;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7" name="Shape 117"/>
        <p:cNvGrpSpPr/>
        <p:nvPr/>
      </p:nvGrpSpPr>
      <p:grpSpPr>
        <a:xfrm>
          <a:off x="0" y="0"/>
          <a:ext cx="0" cy="0"/>
          <a:chOff x="0" y="0"/>
          <a:chExt cx="0" cy="0"/>
        </a:xfrm>
      </p:grpSpPr>
      <p:sp>
        <p:nvSpPr>
          <p:cNvPr id="118" name="Google Shape;118;p3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19" name="Google Shape;119;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0" name="Shape 120"/>
        <p:cNvGrpSpPr/>
        <p:nvPr/>
      </p:nvGrpSpPr>
      <p:grpSpPr>
        <a:xfrm>
          <a:off x="0" y="0"/>
          <a:ext cx="0" cy="0"/>
          <a:chOff x="0" y="0"/>
          <a:chExt cx="0" cy="0"/>
        </a:xfrm>
      </p:grpSpPr>
      <p:sp>
        <p:nvSpPr>
          <p:cNvPr id="121" name="Google Shape;121;p3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2" name="Google Shape;122;p3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23" name="Google Shape;12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4" name="Shape 124"/>
        <p:cNvGrpSpPr/>
        <p:nvPr/>
      </p:nvGrpSpPr>
      <p:grpSpPr>
        <a:xfrm>
          <a:off x="0" y="0"/>
          <a:ext cx="0" cy="0"/>
          <a:chOff x="0" y="0"/>
          <a:chExt cx="0" cy="0"/>
        </a:xfrm>
      </p:grpSpPr>
      <p:sp>
        <p:nvSpPr>
          <p:cNvPr id="125" name="Google Shape;12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6" name="Shape 126"/>
        <p:cNvGrpSpPr/>
        <p:nvPr/>
      </p:nvGrpSpPr>
      <p:grpSpPr>
        <a:xfrm>
          <a:off x="0" y="0"/>
          <a:ext cx="0" cy="0"/>
          <a:chOff x="0" y="0"/>
          <a:chExt cx="0" cy="0"/>
        </a:xfrm>
      </p:grpSpPr>
      <p:sp>
        <p:nvSpPr>
          <p:cNvPr id="127" name="Google Shape;127;p33"/>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rm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28" name="Google Shape;128;p33"/>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9" name="Google Shape;129;p3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30" name="Google Shape;130;p33"/>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31" name="Google Shape;131;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Box">
  <p:cSld name="Large Text Box">
    <p:spTree>
      <p:nvGrpSpPr>
        <p:cNvPr id="132" name="Shape 132"/>
        <p:cNvGrpSpPr/>
        <p:nvPr/>
      </p:nvGrpSpPr>
      <p:grpSpPr>
        <a:xfrm>
          <a:off x="0" y="0"/>
          <a:ext cx="0" cy="0"/>
          <a:chOff x="0" y="0"/>
          <a:chExt cx="0" cy="0"/>
        </a:xfrm>
      </p:grpSpPr>
      <p:sp>
        <p:nvSpPr>
          <p:cNvPr id="133" name="Google Shape;133;p34"/>
          <p:cNvSpPr txBox="1"/>
          <p:nvPr>
            <p:ph idx="1" type="body"/>
          </p:nvPr>
        </p:nvSpPr>
        <p:spPr>
          <a:xfrm>
            <a:off x="434340" y="914400"/>
            <a:ext cx="8275200" cy="3819900"/>
          </a:xfrm>
          <a:prstGeom prst="rect">
            <a:avLst/>
          </a:prstGeom>
          <a:noFill/>
          <a:ln>
            <a:noFill/>
          </a:ln>
        </p:spPr>
        <p:txBody>
          <a:bodyPr anchorCtr="0" anchor="t" bIns="45700" lIns="91425" spcFirstLastPara="1" rIns="91425" wrap="square" tIns="45700">
            <a:normAutofit/>
          </a:bodyPr>
          <a:lstStyle>
            <a:lvl1pPr indent="-361950" lvl="0" marL="457200" marR="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34" name="Google Shape;134;p34"/>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rmAutofit/>
          </a:bodyPr>
          <a:lstStyle>
            <a:lvl1pPr lvl="0" marR="0" algn="l">
              <a:lnSpc>
                <a:spcPct val="9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p:txBody>
      </p:sp>
      <p:sp>
        <p:nvSpPr>
          <p:cNvPr id="135" name="Google Shape;135;p34"/>
          <p:cNvSpPr txBox="1"/>
          <p:nvPr>
            <p:ph idx="2" type="body"/>
          </p:nvPr>
        </p:nvSpPr>
        <p:spPr>
          <a:xfrm>
            <a:off x="312718" y="4824386"/>
            <a:ext cx="6934200" cy="228600"/>
          </a:xfrm>
          <a:prstGeom prst="rect">
            <a:avLst/>
          </a:prstGeom>
          <a:noFill/>
          <a:ln>
            <a:noFill/>
          </a:ln>
        </p:spPr>
        <p:txBody>
          <a:bodyPr anchorCtr="0" anchor="b" bIns="0" lIns="0" spcFirstLastPara="1" rIns="0" wrap="square" tIns="0">
            <a:normAutofit/>
          </a:bodyPr>
          <a:lstStyle>
            <a:lvl1pPr indent="-228600" lvl="0" marL="457200" marR="0" algn="l">
              <a:lnSpc>
                <a:spcPct val="90000"/>
              </a:lnSpc>
              <a:spcBef>
                <a:spcPts val="75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1pPr>
            <a:lvl2pPr indent="-342900" lvl="1" marL="9144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ccent Color Text">
  <p:cSld name="Title, Sub-title, Accent Color Text">
    <p:spTree>
      <p:nvGrpSpPr>
        <p:cNvPr id="136" name="Shape 136"/>
        <p:cNvGrpSpPr/>
        <p:nvPr/>
      </p:nvGrpSpPr>
      <p:grpSpPr>
        <a:xfrm>
          <a:off x="0" y="0"/>
          <a:ext cx="0" cy="0"/>
          <a:chOff x="0" y="0"/>
          <a:chExt cx="0" cy="0"/>
        </a:xfrm>
      </p:grpSpPr>
      <p:sp>
        <p:nvSpPr>
          <p:cNvPr id="137" name="Google Shape;137;p35"/>
          <p:cNvSpPr txBox="1"/>
          <p:nvPr/>
        </p:nvSpPr>
        <p:spPr>
          <a:xfrm>
            <a:off x="5925065" y="4767263"/>
            <a:ext cx="2590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138" name="Google Shape;138;p35"/>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139" name="Google Shape;139;p35"/>
          <p:cNvSpPr txBox="1"/>
          <p:nvPr>
            <p:ph idx="1" type="body"/>
          </p:nvPr>
        </p:nvSpPr>
        <p:spPr>
          <a:xfrm>
            <a:off x="259556" y="302967"/>
            <a:ext cx="3429000" cy="537300"/>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40" name="Google Shape;140;p35"/>
          <p:cNvSpPr txBox="1"/>
          <p:nvPr>
            <p:ph idx="2" type="body"/>
          </p:nvPr>
        </p:nvSpPr>
        <p:spPr>
          <a:xfrm>
            <a:off x="500063" y="908448"/>
            <a:ext cx="4088700" cy="3828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750"/>
              </a:spcBef>
              <a:spcAft>
                <a:spcPts val="0"/>
              </a:spcAft>
              <a:buClr>
                <a:schemeClr val="accent2"/>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41" name="Google Shape;141;p35"/>
          <p:cNvSpPr txBox="1"/>
          <p:nvPr>
            <p:ph idx="3" type="body"/>
          </p:nvPr>
        </p:nvSpPr>
        <p:spPr>
          <a:xfrm>
            <a:off x="3549286" y="1998802"/>
            <a:ext cx="1520400" cy="6357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100000"/>
              </a:lnSpc>
              <a:spcBef>
                <a:spcPts val="0"/>
              </a:spcBef>
              <a:spcAft>
                <a:spcPts val="0"/>
              </a:spcAft>
              <a:buClr>
                <a:srgbClr val="22779F"/>
              </a:buClr>
              <a:buSzPts val="3750"/>
              <a:buFont typeface="Arial"/>
              <a:buNone/>
              <a:defRPr b="1" i="0" sz="3750" u="none" cap="none" strike="noStrike">
                <a:solidFill>
                  <a:schemeClr val="accent4"/>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228600" lvl="4" marL="2286000" marR="0" algn="l">
              <a:lnSpc>
                <a:spcPct val="90000"/>
              </a:lnSpc>
              <a:spcBef>
                <a:spcPts val="1200"/>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42" name="Google Shape;142;p35"/>
          <p:cNvSpPr txBox="1"/>
          <p:nvPr>
            <p:ph idx="4" type="body"/>
          </p:nvPr>
        </p:nvSpPr>
        <p:spPr>
          <a:xfrm>
            <a:off x="1315770" y="1994038"/>
            <a:ext cx="1427700" cy="645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750"/>
              </a:spcBef>
              <a:spcAft>
                <a:spcPts val="0"/>
              </a:spcAft>
              <a:buClr>
                <a:schemeClr val="accent2"/>
              </a:buClr>
              <a:buSzPts val="3750"/>
              <a:buFont typeface="Arial"/>
              <a:buNone/>
              <a:defRPr b="1" i="0" sz="3750" u="none" cap="none" strike="noStrike">
                <a:solidFill>
                  <a:schemeClr val="accent2"/>
                </a:solidFill>
                <a:latin typeface="Arial"/>
                <a:ea typeface="Arial"/>
                <a:cs typeface="Arial"/>
                <a:sym typeface="Arial"/>
              </a:defRPr>
            </a:lvl1pPr>
            <a:lvl2pPr indent="-342900" lvl="1" marL="9144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43" name="Google Shape;143;p35"/>
          <p:cNvSpPr txBox="1"/>
          <p:nvPr>
            <p:ph idx="5" type="body"/>
          </p:nvPr>
        </p:nvSpPr>
        <p:spPr>
          <a:xfrm>
            <a:off x="6012179" y="1998802"/>
            <a:ext cx="1656300" cy="6357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750"/>
              </a:spcBef>
              <a:spcAft>
                <a:spcPts val="0"/>
              </a:spcAft>
              <a:buClr>
                <a:schemeClr val="dk2"/>
              </a:buClr>
              <a:buSzPts val="3750"/>
              <a:buFont typeface="Arial"/>
              <a:buNone/>
              <a:defRPr b="1" i="0" sz="3750" u="none" cap="none" strike="noStrike">
                <a:solidFill>
                  <a:schemeClr val="dk2"/>
                </a:solidFill>
                <a:latin typeface="Arial"/>
                <a:ea typeface="Arial"/>
                <a:cs typeface="Arial"/>
                <a:sym typeface="Arial"/>
              </a:defRPr>
            </a:lvl1pPr>
            <a:lvl2pPr indent="-342900" lvl="1" marL="9144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144" name="Shape 144"/>
        <p:cNvGrpSpPr/>
        <p:nvPr/>
      </p:nvGrpSpPr>
      <p:grpSpPr>
        <a:xfrm>
          <a:off x="0" y="0"/>
          <a:ext cx="0" cy="0"/>
          <a:chOff x="0" y="0"/>
          <a:chExt cx="0" cy="0"/>
        </a:xfrm>
      </p:grpSpPr>
      <p:sp>
        <p:nvSpPr>
          <p:cNvPr id="145" name="Google Shape;145;p36"/>
          <p:cNvSpPr txBox="1"/>
          <p:nvPr/>
        </p:nvSpPr>
        <p:spPr>
          <a:xfrm>
            <a:off x="5887994" y="4767263"/>
            <a:ext cx="26274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1"/>
                </a:solidFill>
                <a:latin typeface="Arial"/>
                <a:ea typeface="Arial"/>
                <a:cs typeface="Arial"/>
                <a:sym typeface="Arial"/>
              </a:rPr>
              <a:t>     School District of Philadelphia     </a:t>
            </a:r>
            <a:fld id="{00000000-1234-1234-1234-123412341234}" type="slidenum">
              <a:rPr lang="en" sz="1100">
                <a:solidFill>
                  <a:schemeClr val="dk1"/>
                </a:solidFill>
                <a:latin typeface="Arial"/>
                <a:ea typeface="Arial"/>
                <a:cs typeface="Arial"/>
                <a:sym typeface="Arial"/>
              </a:rPr>
              <a:t>‹#›</a:t>
            </a:fld>
            <a:endParaRPr sz="1100">
              <a:solidFill>
                <a:schemeClr val="dk1"/>
              </a:solidFill>
              <a:latin typeface="Arial"/>
              <a:ea typeface="Arial"/>
              <a:cs typeface="Arial"/>
              <a:sym typeface="Arial"/>
            </a:endParaRPr>
          </a:p>
        </p:txBody>
      </p:sp>
      <p:cxnSp>
        <p:nvCxnSpPr>
          <p:cNvPr id="146" name="Google Shape;146;p36"/>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147" name="Google Shape;147;p36"/>
          <p:cNvSpPr txBox="1"/>
          <p:nvPr>
            <p:ph idx="1" type="body"/>
          </p:nvPr>
        </p:nvSpPr>
        <p:spPr>
          <a:xfrm>
            <a:off x="247650" y="216694"/>
            <a:ext cx="3348000" cy="5559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48" name="Google Shape;148;p36"/>
          <p:cNvSpPr txBox="1"/>
          <p:nvPr>
            <p:ph idx="2" type="body"/>
          </p:nvPr>
        </p:nvSpPr>
        <p:spPr>
          <a:xfrm>
            <a:off x="988219" y="1390651"/>
            <a:ext cx="7222200" cy="30087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750"/>
              </a:spcBef>
              <a:spcAft>
                <a:spcPts val="0"/>
              </a:spcAft>
              <a:buClr>
                <a:schemeClr val="accent2"/>
              </a:buClr>
              <a:buSzPts val="1800"/>
              <a:buFont typeface="Arial"/>
              <a:buNone/>
              <a:defRPr b="0" i="0" sz="1800" u="none" cap="none" strike="noStrike">
                <a:solidFill>
                  <a:schemeClr val="accent2"/>
                </a:solidFill>
                <a:latin typeface="Calibri"/>
                <a:ea typeface="Calibri"/>
                <a:cs typeface="Calibri"/>
                <a:sym typeface="Calibri"/>
              </a:defRPr>
            </a:lvl1pPr>
            <a:lvl2pPr indent="-342900" lvl="1" marL="9144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49" name="Shape 149"/>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6" name="Shape 156"/>
        <p:cNvGrpSpPr/>
        <p:nvPr/>
      </p:nvGrpSpPr>
      <p:grpSpPr>
        <a:xfrm>
          <a:off x="0" y="0"/>
          <a:ext cx="0" cy="0"/>
          <a:chOff x="0" y="0"/>
          <a:chExt cx="0" cy="0"/>
        </a:xfrm>
      </p:grpSpPr>
      <p:sp>
        <p:nvSpPr>
          <p:cNvPr id="157" name="Google Shape;157;p39"/>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58" name="Google Shape;158;p39"/>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59" name="Google Shape;159;p39"/>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60" name="Google Shape;160;p39"/>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61" name="Google Shape;161;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2" name="Shape 162"/>
        <p:cNvGrpSpPr/>
        <p:nvPr/>
      </p:nvGrpSpPr>
      <p:grpSpPr>
        <a:xfrm>
          <a:off x="0" y="0"/>
          <a:ext cx="0" cy="0"/>
          <a:chOff x="0" y="0"/>
          <a:chExt cx="0" cy="0"/>
        </a:xfrm>
      </p:grpSpPr>
      <p:sp>
        <p:nvSpPr>
          <p:cNvPr id="163" name="Google Shape;163;p40"/>
          <p:cNvSpPr txBox="1"/>
          <p:nvPr>
            <p:ph type="ctrTitle"/>
          </p:nvPr>
        </p:nvSpPr>
        <p:spPr>
          <a:xfrm>
            <a:off x="1143000" y="841772"/>
            <a:ext cx="6858000" cy="1790700"/>
          </a:xfrm>
          <a:prstGeom prst="rect">
            <a:avLst/>
          </a:prstGeom>
          <a:noFill/>
          <a:ln>
            <a:noFill/>
          </a:ln>
        </p:spPr>
        <p:txBody>
          <a:bodyPr anchorCtr="0" anchor="b" bIns="68575" lIns="68575" spcFirstLastPara="1" rIns="68575" wrap="square" tIns="68575">
            <a:noAutofit/>
          </a:bodyPr>
          <a:lstStyle>
            <a:lvl1pPr lvl="0" marR="0" algn="ctr">
              <a:lnSpc>
                <a:spcPct val="90000"/>
              </a:lnSpc>
              <a:spcBef>
                <a:spcPts val="0"/>
              </a:spcBef>
              <a:spcAft>
                <a:spcPts val="0"/>
              </a:spcAft>
              <a:buClr>
                <a:schemeClr val="dk1"/>
              </a:buClr>
              <a:buSzPts val="1100"/>
              <a:buFont typeface="Calibri"/>
              <a:buNone/>
              <a:defRPr b="0" i="0" sz="45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4" name="Google Shape;164;p40"/>
          <p:cNvSpPr txBox="1"/>
          <p:nvPr>
            <p:ph idx="1" type="subTitle"/>
          </p:nvPr>
        </p:nvSpPr>
        <p:spPr>
          <a:xfrm>
            <a:off x="1143000" y="2701528"/>
            <a:ext cx="6858000" cy="1241700"/>
          </a:xfrm>
          <a:prstGeom prst="rect">
            <a:avLst/>
          </a:prstGeom>
          <a:noFill/>
          <a:ln>
            <a:noFill/>
          </a:ln>
        </p:spPr>
        <p:txBody>
          <a:bodyPr anchorCtr="0" anchor="t" bIns="68575" lIns="68575" spcFirstLastPara="1" rIns="68575" wrap="square" tIns="68575">
            <a:noAutofit/>
          </a:bodyPr>
          <a:lstStyle>
            <a:lvl1pPr lvl="0" marR="0" algn="ctr">
              <a:lnSpc>
                <a:spcPct val="90000"/>
              </a:lnSpc>
              <a:spcBef>
                <a:spcPts val="800"/>
              </a:spcBef>
              <a:spcAft>
                <a:spcPts val="0"/>
              </a:spcAft>
              <a:buClr>
                <a:schemeClr val="dk1"/>
              </a:buClr>
              <a:buSzPts val="2100"/>
              <a:buFont typeface="Arial"/>
              <a:buNone/>
              <a:defRPr b="0" i="0" sz="1800" u="none" cap="none" strike="noStrike">
                <a:solidFill>
                  <a:schemeClr val="dk1"/>
                </a:solidFill>
                <a:latin typeface="Calibri"/>
                <a:ea typeface="Calibri"/>
                <a:cs typeface="Calibri"/>
                <a:sym typeface="Calibri"/>
              </a:defRPr>
            </a:lvl1pPr>
            <a:lvl2pPr lvl="1" marR="0" algn="ctr">
              <a:lnSpc>
                <a:spcPct val="90000"/>
              </a:lnSpc>
              <a:spcBef>
                <a:spcPts val="400"/>
              </a:spcBef>
              <a:spcAft>
                <a:spcPts val="0"/>
              </a:spcAft>
              <a:buClr>
                <a:schemeClr val="dk1"/>
              </a:buClr>
              <a:buSzPts val="18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400"/>
              </a:spcBef>
              <a:spcAft>
                <a:spcPts val="0"/>
              </a:spcAft>
              <a:buClr>
                <a:schemeClr val="dk1"/>
              </a:buClr>
              <a:buSzPts val="1500"/>
              <a:buFont typeface="Arial"/>
              <a:buNone/>
              <a:defRPr b="0" i="0" sz="1400" u="none" cap="none" strike="noStrike">
                <a:solidFill>
                  <a:schemeClr val="dk1"/>
                </a:solidFill>
                <a:latin typeface="Calibri"/>
                <a:ea typeface="Calibri"/>
                <a:cs typeface="Calibri"/>
                <a:sym typeface="Calibri"/>
              </a:defRPr>
            </a:lvl3pPr>
            <a:lvl4pPr lvl="3" marR="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165" name="Google Shape;165;p40"/>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66" name="Google Shape;166;p40"/>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67" name="Google Shape;167;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8" name="Shape 168"/>
        <p:cNvGrpSpPr/>
        <p:nvPr/>
      </p:nvGrpSpPr>
      <p:grpSpPr>
        <a:xfrm>
          <a:off x="0" y="0"/>
          <a:ext cx="0" cy="0"/>
          <a:chOff x="0" y="0"/>
          <a:chExt cx="0" cy="0"/>
        </a:xfrm>
      </p:grpSpPr>
      <p:sp>
        <p:nvSpPr>
          <p:cNvPr id="169" name="Google Shape;169;p41"/>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70" name="Google Shape;170;p41"/>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71" name="Google Shape;171;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2" name="Shape 172"/>
        <p:cNvGrpSpPr/>
        <p:nvPr/>
      </p:nvGrpSpPr>
      <p:grpSpPr>
        <a:xfrm>
          <a:off x="0" y="0"/>
          <a:ext cx="0" cy="0"/>
          <a:chOff x="0" y="0"/>
          <a:chExt cx="0" cy="0"/>
        </a:xfrm>
      </p:grpSpPr>
      <p:sp>
        <p:nvSpPr>
          <p:cNvPr id="173" name="Google Shape;173;p42"/>
          <p:cNvSpPr txBox="1"/>
          <p:nvPr>
            <p:ph type="title"/>
          </p:nvPr>
        </p:nvSpPr>
        <p:spPr>
          <a:xfrm>
            <a:off x="623888" y="1282304"/>
            <a:ext cx="7886700" cy="2139600"/>
          </a:xfrm>
          <a:prstGeom prst="rect">
            <a:avLst/>
          </a:prstGeom>
          <a:noFill/>
          <a:ln>
            <a:noFill/>
          </a:ln>
        </p:spPr>
        <p:txBody>
          <a:bodyPr anchorCtr="0" anchor="b"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45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4" name="Google Shape;174;p42"/>
          <p:cNvSpPr txBox="1"/>
          <p:nvPr>
            <p:ph idx="1" type="body"/>
          </p:nvPr>
        </p:nvSpPr>
        <p:spPr>
          <a:xfrm>
            <a:off x="623888" y="3442097"/>
            <a:ext cx="7886700" cy="11253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888888"/>
              </a:buClr>
              <a:buSzPts val="2100"/>
              <a:buFont typeface="Arial"/>
              <a:buNone/>
              <a:defRPr b="0" i="0" sz="1800" u="none" cap="none" strike="noStrike">
                <a:solidFill>
                  <a:srgbClr val="888888"/>
                </a:solidFill>
                <a:latin typeface="Calibri"/>
                <a:ea typeface="Calibri"/>
                <a:cs typeface="Calibri"/>
                <a:sym typeface="Calibri"/>
              </a:defRPr>
            </a:lvl1pPr>
            <a:lvl2pPr indent="-228600" lvl="1" marL="914400" marR="0" algn="l">
              <a:lnSpc>
                <a:spcPct val="90000"/>
              </a:lnSpc>
              <a:spcBef>
                <a:spcPts val="400"/>
              </a:spcBef>
              <a:spcAft>
                <a:spcPts val="0"/>
              </a:spcAft>
              <a:buClr>
                <a:srgbClr val="888888"/>
              </a:buClr>
              <a:buSzPts val="1800"/>
              <a:buFont typeface="Arial"/>
              <a:buNone/>
              <a:defRPr b="0" i="0" sz="1500" u="none" cap="none" strike="noStrike">
                <a:solidFill>
                  <a:srgbClr val="888888"/>
                </a:solidFill>
                <a:latin typeface="Calibri"/>
                <a:ea typeface="Calibri"/>
                <a:cs typeface="Calibri"/>
                <a:sym typeface="Calibri"/>
              </a:defRPr>
            </a:lvl2pPr>
            <a:lvl3pPr indent="-228600" lvl="2" marL="1371600" marR="0" algn="l">
              <a:lnSpc>
                <a:spcPct val="90000"/>
              </a:lnSpc>
              <a:spcBef>
                <a:spcPts val="400"/>
              </a:spcBef>
              <a:spcAft>
                <a:spcPts val="0"/>
              </a:spcAft>
              <a:buClr>
                <a:srgbClr val="888888"/>
              </a:buClr>
              <a:buSzPts val="1500"/>
              <a:buFont typeface="Arial"/>
              <a:buNone/>
              <a:defRPr b="0" i="0" sz="1400" u="none" cap="none" strike="noStrike">
                <a:solidFill>
                  <a:srgbClr val="888888"/>
                </a:solidFill>
                <a:latin typeface="Calibri"/>
                <a:ea typeface="Calibri"/>
                <a:cs typeface="Calibri"/>
                <a:sym typeface="Calibri"/>
              </a:defRPr>
            </a:lvl3pPr>
            <a:lvl4pPr indent="-228600" lvl="3" marL="1828800" marR="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4pPr>
            <a:lvl5pPr indent="-228600" lvl="4" marL="2286000" marR="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5pPr>
            <a:lvl6pPr indent="-228600" lvl="5" marL="2743200" marR="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6pPr>
            <a:lvl7pPr indent="-228600" lvl="6" marL="3200400" marR="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7pPr>
            <a:lvl8pPr indent="-228600" lvl="7" marL="3657600" marR="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8pPr>
            <a:lvl9pPr indent="-228600" lvl="8" marL="4114800" marR="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9pPr>
          </a:lstStyle>
          <a:p/>
        </p:txBody>
      </p:sp>
      <p:sp>
        <p:nvSpPr>
          <p:cNvPr id="175" name="Google Shape;175;p42"/>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76" name="Google Shape;176;p42"/>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77" name="Google Shape;177;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8" name="Shape 178"/>
        <p:cNvGrpSpPr/>
        <p:nvPr/>
      </p:nvGrpSpPr>
      <p:grpSpPr>
        <a:xfrm>
          <a:off x="0" y="0"/>
          <a:ext cx="0" cy="0"/>
          <a:chOff x="0" y="0"/>
          <a:chExt cx="0" cy="0"/>
        </a:xfrm>
      </p:grpSpPr>
      <p:sp>
        <p:nvSpPr>
          <p:cNvPr id="179" name="Google Shape;179;p43"/>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0" name="Google Shape;180;p43"/>
          <p:cNvSpPr txBox="1"/>
          <p:nvPr>
            <p:ph idx="1" type="body"/>
          </p:nvPr>
        </p:nvSpPr>
        <p:spPr>
          <a:xfrm>
            <a:off x="628650" y="1369219"/>
            <a:ext cx="3886200" cy="32634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81" name="Google Shape;181;p43"/>
          <p:cNvSpPr txBox="1"/>
          <p:nvPr>
            <p:ph idx="2" type="body"/>
          </p:nvPr>
        </p:nvSpPr>
        <p:spPr>
          <a:xfrm>
            <a:off x="4629150" y="1369219"/>
            <a:ext cx="3886200" cy="32634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82" name="Google Shape;182;p4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83" name="Google Shape;183;p43"/>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84" name="Google Shape;184;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5" name="Shape 185"/>
        <p:cNvGrpSpPr/>
        <p:nvPr/>
      </p:nvGrpSpPr>
      <p:grpSpPr>
        <a:xfrm>
          <a:off x="0" y="0"/>
          <a:ext cx="0" cy="0"/>
          <a:chOff x="0" y="0"/>
          <a:chExt cx="0" cy="0"/>
        </a:xfrm>
      </p:grpSpPr>
      <p:sp>
        <p:nvSpPr>
          <p:cNvPr id="186" name="Google Shape;186;p44"/>
          <p:cNvSpPr txBox="1"/>
          <p:nvPr>
            <p:ph type="title"/>
          </p:nvPr>
        </p:nvSpPr>
        <p:spPr>
          <a:xfrm>
            <a:off x="629840" y="273844"/>
            <a:ext cx="7886700" cy="9942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7" name="Google Shape;187;p44"/>
          <p:cNvSpPr txBox="1"/>
          <p:nvPr>
            <p:ph idx="1" type="body"/>
          </p:nvPr>
        </p:nvSpPr>
        <p:spPr>
          <a:xfrm>
            <a:off x="629840" y="1260872"/>
            <a:ext cx="3868500" cy="618000"/>
          </a:xfrm>
          <a:prstGeom prst="rect">
            <a:avLst/>
          </a:prstGeom>
          <a:noFill/>
          <a:ln>
            <a:noFill/>
          </a:ln>
        </p:spPr>
        <p:txBody>
          <a:bodyPr anchorCtr="0" anchor="b" bIns="68575" lIns="68575" spcFirstLastPara="1" rIns="68575" wrap="square" tIns="68575">
            <a:noAutofit/>
          </a:bodyPr>
          <a:lstStyle>
            <a:lvl1pPr indent="-228600" lvl="0" marL="457200" marR="0" algn="l">
              <a:lnSpc>
                <a:spcPct val="90000"/>
              </a:lnSpc>
              <a:spcBef>
                <a:spcPts val="800"/>
              </a:spcBef>
              <a:spcAft>
                <a:spcPts val="0"/>
              </a:spcAft>
              <a:buClr>
                <a:schemeClr val="dk1"/>
              </a:buClr>
              <a:buSzPts val="2100"/>
              <a:buFont typeface="Arial"/>
              <a:buNone/>
              <a:defRPr b="1" i="0" sz="18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800"/>
              <a:buFont typeface="Arial"/>
              <a:buNone/>
              <a:defRPr b="1" i="0" sz="15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500"/>
              <a:buFont typeface="Arial"/>
              <a:buNone/>
              <a:defRPr b="1" i="0" sz="14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9pPr>
          </a:lstStyle>
          <a:p/>
        </p:txBody>
      </p:sp>
      <p:sp>
        <p:nvSpPr>
          <p:cNvPr id="188" name="Google Shape;188;p44"/>
          <p:cNvSpPr txBox="1"/>
          <p:nvPr>
            <p:ph idx="2" type="body"/>
          </p:nvPr>
        </p:nvSpPr>
        <p:spPr>
          <a:xfrm>
            <a:off x="629840" y="1878806"/>
            <a:ext cx="3868500" cy="27633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89" name="Google Shape;189;p44"/>
          <p:cNvSpPr txBox="1"/>
          <p:nvPr>
            <p:ph idx="3" type="body"/>
          </p:nvPr>
        </p:nvSpPr>
        <p:spPr>
          <a:xfrm>
            <a:off x="4629150" y="1260872"/>
            <a:ext cx="3887400" cy="618000"/>
          </a:xfrm>
          <a:prstGeom prst="rect">
            <a:avLst/>
          </a:prstGeom>
          <a:noFill/>
          <a:ln>
            <a:noFill/>
          </a:ln>
        </p:spPr>
        <p:txBody>
          <a:bodyPr anchorCtr="0" anchor="b" bIns="68575" lIns="68575" spcFirstLastPara="1" rIns="68575" wrap="square" tIns="68575">
            <a:noAutofit/>
          </a:bodyPr>
          <a:lstStyle>
            <a:lvl1pPr indent="-228600" lvl="0" marL="457200" marR="0" algn="l">
              <a:lnSpc>
                <a:spcPct val="90000"/>
              </a:lnSpc>
              <a:spcBef>
                <a:spcPts val="800"/>
              </a:spcBef>
              <a:spcAft>
                <a:spcPts val="0"/>
              </a:spcAft>
              <a:buClr>
                <a:schemeClr val="dk1"/>
              </a:buClr>
              <a:buSzPts val="2100"/>
              <a:buFont typeface="Arial"/>
              <a:buNone/>
              <a:defRPr b="1" i="0" sz="18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800"/>
              <a:buFont typeface="Arial"/>
              <a:buNone/>
              <a:defRPr b="1" i="0" sz="15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500"/>
              <a:buFont typeface="Arial"/>
              <a:buNone/>
              <a:defRPr b="1" i="0" sz="14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9pPr>
          </a:lstStyle>
          <a:p/>
        </p:txBody>
      </p:sp>
      <p:sp>
        <p:nvSpPr>
          <p:cNvPr id="190" name="Google Shape;190;p44"/>
          <p:cNvSpPr txBox="1"/>
          <p:nvPr>
            <p:ph idx="4" type="body"/>
          </p:nvPr>
        </p:nvSpPr>
        <p:spPr>
          <a:xfrm>
            <a:off x="4629150" y="1878806"/>
            <a:ext cx="3887400" cy="27633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91" name="Google Shape;191;p44"/>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92" name="Google Shape;192;p44"/>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93" name="Google Shape;193;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4" name="Shape 194"/>
        <p:cNvGrpSpPr/>
        <p:nvPr/>
      </p:nvGrpSpPr>
      <p:grpSpPr>
        <a:xfrm>
          <a:off x="0" y="0"/>
          <a:ext cx="0" cy="0"/>
          <a:chOff x="0" y="0"/>
          <a:chExt cx="0" cy="0"/>
        </a:xfrm>
      </p:grpSpPr>
      <p:sp>
        <p:nvSpPr>
          <p:cNvPr id="195" name="Google Shape;195;p45"/>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96" name="Google Shape;196;p45"/>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97" name="Google Shape;197;p45"/>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98" name="Google Shape;198;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9" name="Shape 199"/>
        <p:cNvGrpSpPr/>
        <p:nvPr/>
      </p:nvGrpSpPr>
      <p:grpSpPr>
        <a:xfrm>
          <a:off x="0" y="0"/>
          <a:ext cx="0" cy="0"/>
          <a:chOff x="0" y="0"/>
          <a:chExt cx="0" cy="0"/>
        </a:xfrm>
      </p:grpSpPr>
      <p:sp>
        <p:nvSpPr>
          <p:cNvPr id="200" name="Google Shape;200;p46"/>
          <p:cNvSpPr txBox="1"/>
          <p:nvPr>
            <p:ph type="title"/>
          </p:nvPr>
        </p:nvSpPr>
        <p:spPr>
          <a:xfrm>
            <a:off x="629840" y="342900"/>
            <a:ext cx="2949000" cy="1200300"/>
          </a:xfrm>
          <a:prstGeom prst="rect">
            <a:avLst/>
          </a:prstGeom>
          <a:noFill/>
          <a:ln>
            <a:noFill/>
          </a:ln>
        </p:spPr>
        <p:txBody>
          <a:bodyPr anchorCtr="0" anchor="b"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01" name="Google Shape;201;p46"/>
          <p:cNvSpPr txBox="1"/>
          <p:nvPr>
            <p:ph idx="1" type="body"/>
          </p:nvPr>
        </p:nvSpPr>
        <p:spPr>
          <a:xfrm>
            <a:off x="3887390" y="740569"/>
            <a:ext cx="4629300" cy="3655200"/>
          </a:xfrm>
          <a:prstGeom prst="rect">
            <a:avLst/>
          </a:prstGeom>
          <a:noFill/>
          <a:ln>
            <a:noFill/>
          </a:ln>
        </p:spPr>
        <p:txBody>
          <a:bodyPr anchorCtr="0" anchor="t" bIns="68575" lIns="68575" spcFirstLastPara="1" rIns="68575" wrap="square" tIns="68575">
            <a:noAutofit/>
          </a:bodyPr>
          <a:lstStyle>
            <a:lvl1pPr indent="-381000" lvl="0" marL="457200" marR="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02" name="Google Shape;202;p46"/>
          <p:cNvSpPr txBox="1"/>
          <p:nvPr>
            <p:ph idx="2" type="body"/>
          </p:nvPr>
        </p:nvSpPr>
        <p:spPr>
          <a:xfrm>
            <a:off x="629840" y="1543050"/>
            <a:ext cx="2949000" cy="28587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chemeClr val="dk1"/>
              </a:buClr>
              <a:buSzPts val="2100"/>
              <a:buFont typeface="Arial"/>
              <a:buNone/>
              <a:defRPr b="0" i="0" sz="12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800"/>
              <a:buFont typeface="Arial"/>
              <a:buNone/>
              <a:defRPr b="0" i="0" sz="11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500"/>
              <a:buFont typeface="Arial"/>
              <a:buNone/>
              <a:defRPr b="0" i="0" sz="9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9pPr>
          </a:lstStyle>
          <a:p/>
        </p:txBody>
      </p:sp>
      <p:sp>
        <p:nvSpPr>
          <p:cNvPr id="203" name="Google Shape;203;p46"/>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04" name="Google Shape;204;p46"/>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05" name="Google Shape;205;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6" name="Shape 206"/>
        <p:cNvGrpSpPr/>
        <p:nvPr/>
      </p:nvGrpSpPr>
      <p:grpSpPr>
        <a:xfrm>
          <a:off x="0" y="0"/>
          <a:ext cx="0" cy="0"/>
          <a:chOff x="0" y="0"/>
          <a:chExt cx="0" cy="0"/>
        </a:xfrm>
      </p:grpSpPr>
      <p:sp>
        <p:nvSpPr>
          <p:cNvPr id="207" name="Google Shape;207;p47"/>
          <p:cNvSpPr txBox="1"/>
          <p:nvPr>
            <p:ph type="title"/>
          </p:nvPr>
        </p:nvSpPr>
        <p:spPr>
          <a:xfrm>
            <a:off x="629840" y="342900"/>
            <a:ext cx="2949000" cy="1200300"/>
          </a:xfrm>
          <a:prstGeom prst="rect">
            <a:avLst/>
          </a:prstGeom>
          <a:noFill/>
          <a:ln>
            <a:noFill/>
          </a:ln>
        </p:spPr>
        <p:txBody>
          <a:bodyPr anchorCtr="0" anchor="b"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08" name="Google Shape;208;p47"/>
          <p:cNvSpPr/>
          <p:nvPr>
            <p:ph idx="2" type="pic"/>
          </p:nvPr>
        </p:nvSpPr>
        <p:spPr>
          <a:xfrm>
            <a:off x="3887390" y="740569"/>
            <a:ext cx="4629300" cy="3655200"/>
          </a:xfrm>
          <a:prstGeom prst="rect">
            <a:avLst/>
          </a:prstGeom>
          <a:noFill/>
          <a:ln>
            <a:noFill/>
          </a:ln>
        </p:spPr>
        <p:txBody>
          <a:bodyPr anchorCtr="0" anchor="t" bIns="68575" lIns="68575" spcFirstLastPara="1" rIns="68575" wrap="square" tIns="68575">
            <a:noAutofit/>
          </a:bodyPr>
          <a:lstStyle>
            <a:lvl1pPr lvl="0" marR="0" algn="l">
              <a:lnSpc>
                <a:spcPct val="90000"/>
              </a:lnSpc>
              <a:spcBef>
                <a:spcPts val="800"/>
              </a:spcBef>
              <a:spcAft>
                <a:spcPts val="0"/>
              </a:spcAft>
              <a:buClr>
                <a:schemeClr val="dk1"/>
              </a:buClr>
              <a:buSzPts val="1100"/>
              <a:buFont typeface="Arial"/>
              <a:buNone/>
              <a:defRPr b="0" i="0" sz="2400" u="none" cap="none" strike="noStrike">
                <a:solidFill>
                  <a:schemeClr val="dk1"/>
                </a:solidFill>
                <a:latin typeface="Calibri"/>
                <a:ea typeface="Calibri"/>
                <a:cs typeface="Calibri"/>
                <a:sym typeface="Calibri"/>
              </a:defRPr>
            </a:lvl1pPr>
            <a:lvl2pPr lvl="1" marR="0" algn="l">
              <a:lnSpc>
                <a:spcPct val="90000"/>
              </a:lnSpc>
              <a:spcBef>
                <a:spcPts val="400"/>
              </a:spcBef>
              <a:spcAft>
                <a:spcPts val="0"/>
              </a:spcAft>
              <a:buClr>
                <a:schemeClr val="dk1"/>
              </a:buClr>
              <a:buSzPts val="1100"/>
              <a:buFont typeface="Arial"/>
              <a:buNone/>
              <a:defRPr b="0" i="0" sz="2100" u="none" cap="none" strike="noStrike">
                <a:solidFill>
                  <a:schemeClr val="dk1"/>
                </a:solidFill>
                <a:latin typeface="Calibri"/>
                <a:ea typeface="Calibri"/>
                <a:cs typeface="Calibri"/>
                <a:sym typeface="Calibri"/>
              </a:defRPr>
            </a:lvl2pPr>
            <a:lvl3pPr lvl="2" marR="0" algn="l">
              <a:lnSpc>
                <a:spcPct val="90000"/>
              </a:lnSpc>
              <a:spcBef>
                <a:spcPts val="400"/>
              </a:spcBef>
              <a:spcAft>
                <a:spcPts val="0"/>
              </a:spcAft>
              <a:buClr>
                <a:schemeClr val="dk1"/>
              </a:buClr>
              <a:buSzPts val="1100"/>
              <a:buFont typeface="Arial"/>
              <a:buNone/>
              <a:defRPr b="0" i="0" sz="1800" u="none" cap="none" strike="noStrike">
                <a:solidFill>
                  <a:schemeClr val="dk1"/>
                </a:solidFill>
                <a:latin typeface="Calibri"/>
                <a:ea typeface="Calibri"/>
                <a:cs typeface="Calibri"/>
                <a:sym typeface="Calibri"/>
              </a:defRPr>
            </a:lvl3pPr>
            <a:lvl4pPr lvl="3"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4pPr>
            <a:lvl5pPr lvl="4"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5pPr>
            <a:lvl6pPr lvl="5"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6pPr>
            <a:lvl7pPr lvl="6"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7pPr>
            <a:lvl8pPr lvl="7"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8pPr>
            <a:lvl9pPr lvl="8"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9pPr>
          </a:lstStyle>
          <a:p/>
        </p:txBody>
      </p:sp>
      <p:sp>
        <p:nvSpPr>
          <p:cNvPr id="209" name="Google Shape;209;p47"/>
          <p:cNvSpPr txBox="1"/>
          <p:nvPr>
            <p:ph idx="1" type="body"/>
          </p:nvPr>
        </p:nvSpPr>
        <p:spPr>
          <a:xfrm>
            <a:off x="629840" y="1543050"/>
            <a:ext cx="2949000" cy="28587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chemeClr val="dk1"/>
              </a:buClr>
              <a:buSzPts val="2100"/>
              <a:buFont typeface="Arial"/>
              <a:buNone/>
              <a:defRPr b="0" i="0" sz="12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800"/>
              <a:buFont typeface="Arial"/>
              <a:buNone/>
              <a:defRPr b="0" i="0" sz="11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500"/>
              <a:buFont typeface="Arial"/>
              <a:buNone/>
              <a:defRPr b="0" i="0" sz="9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9pPr>
          </a:lstStyle>
          <a:p/>
        </p:txBody>
      </p:sp>
      <p:sp>
        <p:nvSpPr>
          <p:cNvPr id="210" name="Google Shape;210;p47"/>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11" name="Google Shape;211;p47"/>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12" name="Google Shape;212;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3" name="Shape 213"/>
        <p:cNvGrpSpPr/>
        <p:nvPr/>
      </p:nvGrpSpPr>
      <p:grpSpPr>
        <a:xfrm>
          <a:off x="0" y="0"/>
          <a:ext cx="0" cy="0"/>
          <a:chOff x="0" y="0"/>
          <a:chExt cx="0" cy="0"/>
        </a:xfrm>
      </p:grpSpPr>
      <p:sp>
        <p:nvSpPr>
          <p:cNvPr id="214" name="Google Shape;214;p48"/>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15" name="Google Shape;215;p48"/>
          <p:cNvSpPr txBox="1"/>
          <p:nvPr>
            <p:ph idx="1" type="body"/>
          </p:nvPr>
        </p:nvSpPr>
        <p:spPr>
          <a:xfrm rot="5400000">
            <a:off x="2940299" y="-942431"/>
            <a:ext cx="3263400" cy="78867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16" name="Google Shape;216;p48"/>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17" name="Google Shape;217;p48"/>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18" name="Google Shape;218;p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9" name="Shape 219"/>
        <p:cNvGrpSpPr/>
        <p:nvPr/>
      </p:nvGrpSpPr>
      <p:grpSpPr>
        <a:xfrm>
          <a:off x="0" y="0"/>
          <a:ext cx="0" cy="0"/>
          <a:chOff x="0" y="0"/>
          <a:chExt cx="0" cy="0"/>
        </a:xfrm>
      </p:grpSpPr>
      <p:sp>
        <p:nvSpPr>
          <p:cNvPr id="220" name="Google Shape;220;p49"/>
          <p:cNvSpPr txBox="1"/>
          <p:nvPr>
            <p:ph type="title"/>
          </p:nvPr>
        </p:nvSpPr>
        <p:spPr>
          <a:xfrm rot="5400000">
            <a:off x="5350049" y="1467543"/>
            <a:ext cx="4359000" cy="19716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21" name="Google Shape;221;p49"/>
          <p:cNvSpPr txBox="1"/>
          <p:nvPr>
            <p:ph idx="1" type="body"/>
          </p:nvPr>
        </p:nvSpPr>
        <p:spPr>
          <a:xfrm rot="5400000">
            <a:off x="1349474" y="-447056"/>
            <a:ext cx="4359000" cy="58008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22" name="Google Shape;222;p49"/>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23" name="Google Shape;223;p49"/>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24" name="Google Shape;224;p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5" name="Shape 225"/>
        <p:cNvGrpSpPr/>
        <p:nvPr/>
      </p:nvGrpSpPr>
      <p:grpSpPr>
        <a:xfrm>
          <a:off x="0" y="0"/>
          <a:ext cx="0" cy="0"/>
          <a:chOff x="0" y="0"/>
          <a:chExt cx="0" cy="0"/>
        </a:xfrm>
      </p:grpSpPr>
      <p:sp>
        <p:nvSpPr>
          <p:cNvPr id="226" name="Google Shape;226;p5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7" name="Google Shape;227;p50"/>
          <p:cNvGrpSpPr/>
          <p:nvPr/>
        </p:nvGrpSpPr>
        <p:grpSpPr>
          <a:xfrm>
            <a:off x="830392" y="1191256"/>
            <a:ext cx="745763" cy="45826"/>
            <a:chOff x="4580561" y="2589004"/>
            <a:chExt cx="1064464" cy="25200"/>
          </a:xfrm>
        </p:grpSpPr>
        <p:sp>
          <p:nvSpPr>
            <p:cNvPr id="228" name="Google Shape;228;p5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5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0" name="Google Shape;230;p50"/>
          <p:cNvSpPr txBox="1"/>
          <p:nvPr>
            <p:ph type="title"/>
          </p:nvPr>
        </p:nvSpPr>
        <p:spPr>
          <a:xfrm>
            <a:off x="729450" y="1318650"/>
            <a:ext cx="7688700" cy="535200"/>
          </a:xfrm>
          <a:prstGeom prst="rect">
            <a:avLst/>
          </a:prstGeom>
        </p:spPr>
        <p:txBody>
          <a:bodyPr anchorCtr="0" anchor="ctr" bIns="68575" lIns="68575" spcFirstLastPara="1" rIns="68575" wrap="square" tIns="68575">
            <a:no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31" name="Google Shape;231;p50"/>
          <p:cNvSpPr txBox="1"/>
          <p:nvPr>
            <p:ph idx="1" type="body"/>
          </p:nvPr>
        </p:nvSpPr>
        <p:spPr>
          <a:xfrm>
            <a:off x="729450" y="2078875"/>
            <a:ext cx="7688700" cy="2261100"/>
          </a:xfrm>
          <a:prstGeom prst="rect">
            <a:avLst/>
          </a:prstGeom>
        </p:spPr>
        <p:txBody>
          <a:bodyPr anchorCtr="0" anchor="t" bIns="68575" lIns="68575" spcFirstLastPara="1" rIns="68575" wrap="square" tIns="68575">
            <a:noAutofit/>
          </a:bodyPr>
          <a:lstStyle>
            <a:lvl1pPr indent="-361950" lvl="0" marL="457200">
              <a:spcBef>
                <a:spcPts val="800"/>
              </a:spcBef>
              <a:spcAft>
                <a:spcPts val="0"/>
              </a:spcAft>
              <a:buSzPts val="2100"/>
              <a:buChar char="•"/>
              <a:defRPr/>
            </a:lvl1pPr>
            <a:lvl2pPr indent="-342900" lvl="1" marL="914400">
              <a:spcBef>
                <a:spcPts val="400"/>
              </a:spcBef>
              <a:spcAft>
                <a:spcPts val="0"/>
              </a:spcAft>
              <a:buSzPts val="1800"/>
              <a:buChar char="•"/>
              <a:defRPr/>
            </a:lvl2pPr>
            <a:lvl3pPr indent="-323850" lvl="2" marL="1371600">
              <a:spcBef>
                <a:spcPts val="400"/>
              </a:spcBef>
              <a:spcAft>
                <a:spcPts val="0"/>
              </a:spcAft>
              <a:buSzPts val="15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232" name="Google Shape;232;p50"/>
          <p:cNvSpPr txBox="1"/>
          <p:nvPr>
            <p:ph idx="12" type="sldNum"/>
          </p:nvPr>
        </p:nvSpPr>
        <p:spPr>
          <a:xfrm>
            <a:off x="8536302" y="4749851"/>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Box">
  <p:cSld name="Large Text Box">
    <p:spTree>
      <p:nvGrpSpPr>
        <p:cNvPr id="233" name="Shape 233"/>
        <p:cNvGrpSpPr/>
        <p:nvPr/>
      </p:nvGrpSpPr>
      <p:grpSpPr>
        <a:xfrm>
          <a:off x="0" y="0"/>
          <a:ext cx="0" cy="0"/>
          <a:chOff x="0" y="0"/>
          <a:chExt cx="0" cy="0"/>
        </a:xfrm>
      </p:grpSpPr>
      <p:sp>
        <p:nvSpPr>
          <p:cNvPr id="234" name="Google Shape;234;p51"/>
          <p:cNvSpPr txBox="1"/>
          <p:nvPr>
            <p:ph idx="1" type="body"/>
          </p:nvPr>
        </p:nvSpPr>
        <p:spPr>
          <a:xfrm>
            <a:off x="434340" y="914400"/>
            <a:ext cx="8275200" cy="3819900"/>
          </a:xfrm>
          <a:prstGeom prst="rect">
            <a:avLst/>
          </a:prstGeom>
          <a:noFill/>
          <a:ln>
            <a:noFill/>
          </a:ln>
        </p:spPr>
        <p:txBody>
          <a:bodyPr anchorCtr="0" anchor="t" bIns="45700" lIns="91425" spcFirstLastPara="1" rIns="91425" wrap="square" tIns="45700">
            <a:noAutofit/>
          </a:bodyPr>
          <a:lstStyle>
            <a:lvl1pPr indent="-361950" lvl="0" marL="457200" marR="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35" name="Google Shape;235;p51"/>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800"/>
            </a:lvl2pPr>
            <a:lvl3pPr lvl="2">
              <a:spcBef>
                <a:spcPts val="0"/>
              </a:spcBef>
              <a:spcAft>
                <a:spcPts val="0"/>
              </a:spcAft>
              <a:buSzPts val="1100"/>
              <a:buNone/>
              <a:defRPr sz="1800"/>
            </a:lvl3pPr>
            <a:lvl4pPr lvl="3">
              <a:spcBef>
                <a:spcPts val="0"/>
              </a:spcBef>
              <a:spcAft>
                <a:spcPts val="0"/>
              </a:spcAft>
              <a:buSzPts val="1100"/>
              <a:buNone/>
              <a:defRPr sz="1800"/>
            </a:lvl4pPr>
            <a:lvl5pPr lvl="4">
              <a:spcBef>
                <a:spcPts val="0"/>
              </a:spcBef>
              <a:spcAft>
                <a:spcPts val="0"/>
              </a:spcAft>
              <a:buSzPts val="1100"/>
              <a:buNone/>
              <a:defRPr sz="1800"/>
            </a:lvl5pPr>
            <a:lvl6pPr lvl="5">
              <a:spcBef>
                <a:spcPts val="0"/>
              </a:spcBef>
              <a:spcAft>
                <a:spcPts val="0"/>
              </a:spcAft>
              <a:buSzPts val="1100"/>
              <a:buNone/>
              <a:defRPr sz="1800"/>
            </a:lvl6pPr>
            <a:lvl7pPr lvl="6">
              <a:spcBef>
                <a:spcPts val="0"/>
              </a:spcBef>
              <a:spcAft>
                <a:spcPts val="0"/>
              </a:spcAft>
              <a:buSzPts val="1100"/>
              <a:buNone/>
              <a:defRPr sz="1800"/>
            </a:lvl7pPr>
            <a:lvl8pPr lvl="7">
              <a:spcBef>
                <a:spcPts val="0"/>
              </a:spcBef>
              <a:spcAft>
                <a:spcPts val="0"/>
              </a:spcAft>
              <a:buSzPts val="1100"/>
              <a:buNone/>
              <a:defRPr sz="1800"/>
            </a:lvl8pPr>
            <a:lvl9pPr lvl="8">
              <a:spcBef>
                <a:spcPts val="0"/>
              </a:spcBef>
              <a:spcAft>
                <a:spcPts val="0"/>
              </a:spcAft>
              <a:buSzPts val="1100"/>
              <a:buNone/>
              <a:defRPr sz="1800"/>
            </a:lvl9pPr>
          </a:lstStyle>
          <a:p/>
        </p:txBody>
      </p:sp>
      <p:sp>
        <p:nvSpPr>
          <p:cNvPr id="236" name="Google Shape;236;p51"/>
          <p:cNvSpPr txBox="1"/>
          <p:nvPr>
            <p:ph idx="2" type="body"/>
          </p:nvPr>
        </p:nvSpPr>
        <p:spPr>
          <a:xfrm>
            <a:off x="312718" y="4824386"/>
            <a:ext cx="6934200" cy="228600"/>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75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Title and Content_2">
    <p:spTree>
      <p:nvGrpSpPr>
        <p:cNvPr id="237" name="Shape 237"/>
        <p:cNvGrpSpPr/>
        <p:nvPr/>
      </p:nvGrpSpPr>
      <p:grpSpPr>
        <a:xfrm>
          <a:off x="0" y="0"/>
          <a:ext cx="0" cy="0"/>
          <a:chOff x="0" y="0"/>
          <a:chExt cx="0" cy="0"/>
        </a:xfrm>
      </p:grpSpPr>
      <p:sp>
        <p:nvSpPr>
          <p:cNvPr id="238" name="Google Shape;238;p52"/>
          <p:cNvSpPr txBox="1"/>
          <p:nvPr>
            <p:ph idx="1" type="body"/>
          </p:nvPr>
        </p:nvSpPr>
        <p:spPr>
          <a:xfrm>
            <a:off x="457200" y="1419516"/>
            <a:ext cx="8229600" cy="2846400"/>
          </a:xfrm>
          <a:prstGeom prst="rect">
            <a:avLst/>
          </a:prstGeom>
          <a:noFill/>
          <a:ln>
            <a:noFill/>
          </a:ln>
        </p:spPr>
        <p:txBody>
          <a:bodyPr anchorCtr="0" anchor="t" bIns="0" lIns="0" spcFirstLastPara="1" rIns="0" wrap="square" tIns="0">
            <a:noAutofit/>
          </a:bodyPr>
          <a:lstStyle>
            <a:lvl1pPr indent="-330200" lvl="0" marL="457200" algn="l">
              <a:spcBef>
                <a:spcPts val="300"/>
              </a:spcBef>
              <a:spcAft>
                <a:spcPts val="0"/>
              </a:spcAft>
              <a:buClr>
                <a:schemeClr val="dk1"/>
              </a:buClr>
              <a:buSzPts val="1600"/>
              <a:buChar char="•"/>
              <a:defRPr sz="1600">
                <a:solidFill>
                  <a:schemeClr val="dk1"/>
                </a:solidFill>
                <a:latin typeface="Calibri"/>
                <a:ea typeface="Calibri"/>
                <a:cs typeface="Calibri"/>
                <a:sym typeface="Calibri"/>
              </a:defRPr>
            </a:lvl1pPr>
            <a:lvl2pPr indent="-330200" lvl="1" marL="914400" algn="l">
              <a:spcBef>
                <a:spcPts val="300"/>
              </a:spcBef>
              <a:spcAft>
                <a:spcPts val="0"/>
              </a:spcAft>
              <a:buClr>
                <a:schemeClr val="dk1"/>
              </a:buClr>
              <a:buSzPts val="1600"/>
              <a:buChar char="•"/>
              <a:defRPr sz="1600">
                <a:solidFill>
                  <a:schemeClr val="dk1"/>
                </a:solidFill>
                <a:latin typeface="Calibri"/>
                <a:ea typeface="Calibri"/>
                <a:cs typeface="Calibri"/>
                <a:sym typeface="Calibri"/>
              </a:defRPr>
            </a:lvl2pPr>
            <a:lvl3pPr indent="-330200" lvl="2" marL="1371600" algn="l">
              <a:spcBef>
                <a:spcPts val="300"/>
              </a:spcBef>
              <a:spcAft>
                <a:spcPts val="0"/>
              </a:spcAft>
              <a:buClr>
                <a:schemeClr val="dk1"/>
              </a:buClr>
              <a:buSzPts val="1600"/>
              <a:buChar char="•"/>
              <a:defRPr sz="1600">
                <a:solidFill>
                  <a:schemeClr val="dk1"/>
                </a:solidFill>
                <a:latin typeface="Calibri"/>
                <a:ea typeface="Calibri"/>
                <a:cs typeface="Calibri"/>
                <a:sym typeface="Calibri"/>
              </a:defRPr>
            </a:lvl3pPr>
            <a:lvl4pPr indent="-330200" lvl="3" marL="1828800" algn="l">
              <a:spcBef>
                <a:spcPts val="300"/>
              </a:spcBef>
              <a:spcAft>
                <a:spcPts val="0"/>
              </a:spcAft>
              <a:buClr>
                <a:schemeClr val="dk1"/>
              </a:buClr>
              <a:buSzPts val="1600"/>
              <a:buChar char="•"/>
              <a:defRPr sz="1600">
                <a:solidFill>
                  <a:schemeClr val="dk1"/>
                </a:solidFill>
                <a:latin typeface="Calibri"/>
                <a:ea typeface="Calibri"/>
                <a:cs typeface="Calibri"/>
                <a:sym typeface="Calibri"/>
              </a:defRPr>
            </a:lvl4pPr>
            <a:lvl5pPr indent="-330200" lvl="4" marL="2286000" algn="l">
              <a:spcBef>
                <a:spcPts val="300"/>
              </a:spcBef>
              <a:spcAft>
                <a:spcPts val="0"/>
              </a:spcAft>
              <a:buClr>
                <a:schemeClr val="dk1"/>
              </a:buClr>
              <a:buSzPts val="1600"/>
              <a:buChar char="•"/>
              <a:defRPr sz="1600">
                <a:solidFill>
                  <a:schemeClr val="dk1"/>
                </a:solidFill>
                <a:latin typeface="Calibri"/>
                <a:ea typeface="Calibri"/>
                <a:cs typeface="Calibri"/>
                <a:sym typeface="Calibri"/>
              </a:defRPr>
            </a:lvl5pPr>
            <a:lvl6pPr indent="-342900" lvl="5" marL="2743200" algn="l">
              <a:spcBef>
                <a:spcPts val="400"/>
              </a:spcBef>
              <a:spcAft>
                <a:spcPts val="0"/>
              </a:spcAft>
              <a:buClr>
                <a:schemeClr val="dk1"/>
              </a:buClr>
              <a:buSzPts val="1800"/>
              <a:buChar char="•"/>
              <a:defRPr/>
            </a:lvl6pPr>
            <a:lvl7pPr indent="-342900" lvl="6" marL="3200400" algn="l">
              <a:spcBef>
                <a:spcPts val="400"/>
              </a:spcBef>
              <a:spcAft>
                <a:spcPts val="0"/>
              </a:spcAft>
              <a:buClr>
                <a:schemeClr val="dk1"/>
              </a:buClr>
              <a:buSzPts val="1800"/>
              <a:buChar char="•"/>
              <a:defRPr/>
            </a:lvl7pPr>
            <a:lvl8pPr indent="-342900" lvl="7" marL="3657600" algn="l">
              <a:spcBef>
                <a:spcPts val="400"/>
              </a:spcBef>
              <a:spcAft>
                <a:spcPts val="0"/>
              </a:spcAft>
              <a:buClr>
                <a:schemeClr val="dk1"/>
              </a:buClr>
              <a:buSzPts val="1800"/>
              <a:buChar char="•"/>
              <a:defRPr/>
            </a:lvl8pPr>
            <a:lvl9pPr indent="-342900" lvl="8" marL="4114800" algn="l">
              <a:spcBef>
                <a:spcPts val="400"/>
              </a:spcBef>
              <a:spcAft>
                <a:spcPts val="0"/>
              </a:spcAft>
              <a:buClr>
                <a:schemeClr val="dk1"/>
              </a:buClr>
              <a:buSzPts val="1800"/>
              <a:buChar char="•"/>
              <a:defRPr/>
            </a:lvl9pPr>
          </a:lstStyle>
          <a:p/>
        </p:txBody>
      </p:sp>
      <p:sp>
        <p:nvSpPr>
          <p:cNvPr id="239" name="Google Shape;239;p52"/>
          <p:cNvSpPr txBox="1"/>
          <p:nvPr>
            <p:ph idx="12" type="sldNum"/>
          </p:nvPr>
        </p:nvSpPr>
        <p:spPr>
          <a:xfrm>
            <a:off x="6553200" y="4731544"/>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800" u="none" cap="none" strike="noStrike">
                <a:solidFill>
                  <a:srgbClr val="919191"/>
                </a:solidFill>
                <a:latin typeface="Calibri"/>
                <a:ea typeface="Calibri"/>
                <a:cs typeface="Calibri"/>
                <a:sym typeface="Calibri"/>
              </a:defRPr>
            </a:lvl1pPr>
            <a:lvl2pPr indent="0" lvl="1" marL="0" algn="r">
              <a:spcBef>
                <a:spcPts val="0"/>
              </a:spcBef>
              <a:spcAft>
                <a:spcPts val="0"/>
              </a:spcAft>
              <a:buNone/>
              <a:defRPr b="0" i="0" sz="800" u="none" cap="none" strike="noStrike">
                <a:solidFill>
                  <a:srgbClr val="919191"/>
                </a:solidFill>
                <a:latin typeface="Calibri"/>
                <a:ea typeface="Calibri"/>
                <a:cs typeface="Calibri"/>
                <a:sym typeface="Calibri"/>
              </a:defRPr>
            </a:lvl2pPr>
            <a:lvl3pPr indent="0" lvl="2" marL="0" algn="r">
              <a:spcBef>
                <a:spcPts val="0"/>
              </a:spcBef>
              <a:spcAft>
                <a:spcPts val="0"/>
              </a:spcAft>
              <a:buNone/>
              <a:defRPr b="0" i="0" sz="800" u="none" cap="none" strike="noStrike">
                <a:solidFill>
                  <a:srgbClr val="919191"/>
                </a:solidFill>
                <a:latin typeface="Calibri"/>
                <a:ea typeface="Calibri"/>
                <a:cs typeface="Calibri"/>
                <a:sym typeface="Calibri"/>
              </a:defRPr>
            </a:lvl3pPr>
            <a:lvl4pPr indent="0" lvl="3" marL="0" algn="r">
              <a:spcBef>
                <a:spcPts val="0"/>
              </a:spcBef>
              <a:spcAft>
                <a:spcPts val="0"/>
              </a:spcAft>
              <a:buNone/>
              <a:defRPr b="0" i="0" sz="800" u="none" cap="none" strike="noStrike">
                <a:solidFill>
                  <a:srgbClr val="919191"/>
                </a:solidFill>
                <a:latin typeface="Calibri"/>
                <a:ea typeface="Calibri"/>
                <a:cs typeface="Calibri"/>
                <a:sym typeface="Calibri"/>
              </a:defRPr>
            </a:lvl4pPr>
            <a:lvl5pPr indent="0" lvl="4" marL="0" algn="r">
              <a:spcBef>
                <a:spcPts val="0"/>
              </a:spcBef>
              <a:spcAft>
                <a:spcPts val="0"/>
              </a:spcAft>
              <a:buNone/>
              <a:defRPr b="0" i="0" sz="800" u="none" cap="none" strike="noStrike">
                <a:solidFill>
                  <a:srgbClr val="919191"/>
                </a:solidFill>
                <a:latin typeface="Calibri"/>
                <a:ea typeface="Calibri"/>
                <a:cs typeface="Calibri"/>
                <a:sym typeface="Calibri"/>
              </a:defRPr>
            </a:lvl5pPr>
            <a:lvl6pPr indent="0" lvl="5" marL="0" algn="r">
              <a:spcBef>
                <a:spcPts val="0"/>
              </a:spcBef>
              <a:spcAft>
                <a:spcPts val="0"/>
              </a:spcAft>
              <a:buNone/>
              <a:defRPr b="0" i="0" sz="800" u="none" cap="none" strike="noStrike">
                <a:solidFill>
                  <a:srgbClr val="919191"/>
                </a:solidFill>
                <a:latin typeface="Calibri"/>
                <a:ea typeface="Calibri"/>
                <a:cs typeface="Calibri"/>
                <a:sym typeface="Calibri"/>
              </a:defRPr>
            </a:lvl6pPr>
            <a:lvl7pPr indent="0" lvl="6" marL="0" algn="r">
              <a:spcBef>
                <a:spcPts val="0"/>
              </a:spcBef>
              <a:spcAft>
                <a:spcPts val="0"/>
              </a:spcAft>
              <a:buNone/>
              <a:defRPr b="0" i="0" sz="800" u="none" cap="none" strike="noStrike">
                <a:solidFill>
                  <a:srgbClr val="919191"/>
                </a:solidFill>
                <a:latin typeface="Calibri"/>
                <a:ea typeface="Calibri"/>
                <a:cs typeface="Calibri"/>
                <a:sym typeface="Calibri"/>
              </a:defRPr>
            </a:lvl7pPr>
            <a:lvl8pPr indent="0" lvl="7" marL="0" algn="r">
              <a:spcBef>
                <a:spcPts val="0"/>
              </a:spcBef>
              <a:spcAft>
                <a:spcPts val="0"/>
              </a:spcAft>
              <a:buNone/>
              <a:defRPr b="0" i="0" sz="800" u="none" cap="none" strike="noStrike">
                <a:solidFill>
                  <a:srgbClr val="919191"/>
                </a:solidFill>
                <a:latin typeface="Calibri"/>
                <a:ea typeface="Calibri"/>
                <a:cs typeface="Calibri"/>
                <a:sym typeface="Calibri"/>
              </a:defRPr>
            </a:lvl8pPr>
            <a:lvl9pPr indent="0" lvl="8" marL="0" algn="r">
              <a:spcBef>
                <a:spcPts val="0"/>
              </a:spcBef>
              <a:spcAft>
                <a:spcPts val="0"/>
              </a:spcAft>
              <a:buNone/>
              <a:defRPr b="0" i="0" sz="800" u="none" cap="none" strike="noStrike">
                <a:solidFill>
                  <a:srgbClr val="91919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Blue">
  <p:cSld name="2_Google Main_8_2">
    <p:spTree>
      <p:nvGrpSpPr>
        <p:cNvPr id="240" name="Shape 240"/>
        <p:cNvGrpSpPr/>
        <p:nvPr/>
      </p:nvGrpSpPr>
      <p:grpSpPr>
        <a:xfrm>
          <a:off x="0" y="0"/>
          <a:ext cx="0" cy="0"/>
          <a:chOff x="0" y="0"/>
          <a:chExt cx="0" cy="0"/>
        </a:xfrm>
      </p:grpSpPr>
      <p:sp>
        <p:nvSpPr>
          <p:cNvPr id="241" name="Google Shape;241;p53"/>
          <p:cNvSpPr txBox="1"/>
          <p:nvPr>
            <p:ph type="title"/>
          </p:nvPr>
        </p:nvSpPr>
        <p:spPr>
          <a:xfrm>
            <a:off x="207818" y="0"/>
            <a:ext cx="8731200" cy="5721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chemeClr val="accent1"/>
              </a:buClr>
              <a:buSzPts val="1600"/>
              <a:buFont typeface="Roboto"/>
              <a:buNone/>
              <a:defRPr sz="1600">
                <a:solidFill>
                  <a:schemeClr val="accent1"/>
                </a:solidFill>
                <a:latin typeface="Roboto"/>
                <a:ea typeface="Roboto"/>
                <a:cs typeface="Roboto"/>
                <a:sym typeface="Roboto"/>
              </a:defRPr>
            </a:lvl1pPr>
            <a:lvl2pPr lvl="1">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2pPr>
            <a:lvl3pPr lvl="2">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3pPr>
            <a:lvl4pPr lvl="3">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4pPr>
            <a:lvl5pPr lvl="4">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5pPr>
            <a:lvl6pPr lvl="5">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6pPr>
            <a:lvl7pPr lvl="6">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7pPr>
            <a:lvl8pPr lvl="7">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8pPr>
            <a:lvl9pPr lvl="8">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9pPr>
          </a:lstStyle>
          <a:p/>
        </p:txBody>
      </p:sp>
      <p:sp>
        <p:nvSpPr>
          <p:cNvPr id="242" name="Google Shape;242;p53"/>
          <p:cNvSpPr txBox="1"/>
          <p:nvPr>
            <p:ph idx="1" type="body"/>
          </p:nvPr>
        </p:nvSpPr>
        <p:spPr>
          <a:xfrm>
            <a:off x="578175" y="801425"/>
            <a:ext cx="4358100" cy="486600"/>
          </a:xfrm>
          <a:prstGeom prst="rect">
            <a:avLst/>
          </a:prstGeom>
          <a:noFill/>
          <a:ln>
            <a:noFill/>
          </a:ln>
        </p:spPr>
        <p:txBody>
          <a:bodyPr anchorCtr="0" anchor="t" bIns="91425" lIns="91425" spcFirstLastPara="1" rIns="91425" wrap="square" tIns="91425">
            <a:noAutofit/>
          </a:bodyPr>
          <a:lstStyle>
            <a:lvl1pPr indent="-330200" lvl="0" marL="457200">
              <a:spcBef>
                <a:spcPts val="800"/>
              </a:spcBef>
              <a:spcAft>
                <a:spcPts val="0"/>
              </a:spcAft>
              <a:buClr>
                <a:srgbClr val="666666"/>
              </a:buClr>
              <a:buSzPts val="1600"/>
              <a:buFont typeface="Roboto"/>
              <a:buChar char="•"/>
              <a:defRPr sz="1600">
                <a:solidFill>
                  <a:srgbClr val="666666"/>
                </a:solidFill>
                <a:latin typeface="Roboto"/>
                <a:ea typeface="Roboto"/>
                <a:cs typeface="Roboto"/>
                <a:sym typeface="Roboto"/>
              </a:defRPr>
            </a:lvl1pPr>
            <a:lvl2pPr indent="-330200" lvl="1" marL="9144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2pPr>
            <a:lvl3pPr indent="-330200" lvl="2" marL="13716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3pPr>
            <a:lvl4pPr indent="-330200" lvl="3" marL="18288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4pPr>
            <a:lvl5pPr indent="-330200" lvl="4" marL="22860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5pPr>
            <a:lvl6pPr indent="-330200" lvl="5" marL="27432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6pPr>
            <a:lvl7pPr indent="-330200" lvl="6" marL="32004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7pPr>
            <a:lvl8pPr indent="-330200" lvl="7" marL="36576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8pPr>
            <a:lvl9pPr indent="-330200" lvl="8" marL="41148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9pPr>
          </a:lstStyle>
          <a:p/>
        </p:txBody>
      </p:sp>
      <p:sp>
        <p:nvSpPr>
          <p:cNvPr id="243" name="Google Shape;243;p53"/>
          <p:cNvSpPr txBox="1"/>
          <p:nvPr>
            <p:ph idx="2" type="body"/>
          </p:nvPr>
        </p:nvSpPr>
        <p:spPr>
          <a:xfrm>
            <a:off x="957600" y="3397274"/>
            <a:ext cx="4358100" cy="913200"/>
          </a:xfrm>
          <a:prstGeom prst="rect">
            <a:avLst/>
          </a:prstGeom>
          <a:noFill/>
          <a:ln>
            <a:noFill/>
          </a:ln>
        </p:spPr>
        <p:txBody>
          <a:bodyPr anchorCtr="0" anchor="t" bIns="91425" lIns="91425" spcFirstLastPara="1" rIns="91425" wrap="square" tIns="91425">
            <a:noAutofit/>
          </a:bodyPr>
          <a:lstStyle>
            <a:lvl1pPr indent="-279400" lvl="0" marL="457200">
              <a:spcBef>
                <a:spcPts val="800"/>
              </a:spcBef>
              <a:spcAft>
                <a:spcPts val="0"/>
              </a:spcAft>
              <a:buClr>
                <a:srgbClr val="A1BFF2"/>
              </a:buClr>
              <a:buSzPts val="800"/>
              <a:buFont typeface="Roboto"/>
              <a:buChar char="•"/>
              <a:defRPr sz="800">
                <a:solidFill>
                  <a:srgbClr val="A1BFF2"/>
                </a:solidFill>
                <a:latin typeface="Roboto"/>
                <a:ea typeface="Roboto"/>
                <a:cs typeface="Roboto"/>
                <a:sym typeface="Roboto"/>
              </a:defRPr>
            </a:lvl1pPr>
            <a:lvl2pPr indent="-279400" lvl="1" marL="9144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2pPr>
            <a:lvl3pPr indent="-279400" lvl="2" marL="13716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3pPr>
            <a:lvl4pPr indent="-279400" lvl="3" marL="18288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4pPr>
            <a:lvl5pPr indent="-279400" lvl="4" marL="22860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5pPr>
            <a:lvl6pPr indent="-279400" lvl="5" marL="27432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6pPr>
            <a:lvl7pPr indent="-279400" lvl="6" marL="32004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7pPr>
            <a:lvl8pPr indent="-279400" lvl="7" marL="36576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8pPr>
            <a:lvl9pPr indent="-279400" lvl="8" marL="41148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Blue 1">
  <p:cSld name="2_Google Main_8_2_1">
    <p:spTree>
      <p:nvGrpSpPr>
        <p:cNvPr id="244" name="Shape 244"/>
        <p:cNvGrpSpPr/>
        <p:nvPr/>
      </p:nvGrpSpPr>
      <p:grpSpPr>
        <a:xfrm>
          <a:off x="0" y="0"/>
          <a:ext cx="0" cy="0"/>
          <a:chOff x="0" y="0"/>
          <a:chExt cx="0" cy="0"/>
        </a:xfrm>
      </p:grpSpPr>
      <p:sp>
        <p:nvSpPr>
          <p:cNvPr id="245" name="Google Shape;245;p54"/>
          <p:cNvSpPr txBox="1"/>
          <p:nvPr>
            <p:ph type="title"/>
          </p:nvPr>
        </p:nvSpPr>
        <p:spPr>
          <a:xfrm>
            <a:off x="207818" y="0"/>
            <a:ext cx="8731200" cy="5721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chemeClr val="accent1"/>
              </a:buClr>
              <a:buSzPts val="1600"/>
              <a:buFont typeface="Roboto"/>
              <a:buNone/>
              <a:defRPr sz="1600">
                <a:solidFill>
                  <a:schemeClr val="accent1"/>
                </a:solidFill>
                <a:latin typeface="Roboto"/>
                <a:ea typeface="Roboto"/>
                <a:cs typeface="Roboto"/>
                <a:sym typeface="Roboto"/>
              </a:defRPr>
            </a:lvl1pPr>
            <a:lvl2pPr lvl="1">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2pPr>
            <a:lvl3pPr lvl="2">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3pPr>
            <a:lvl4pPr lvl="3">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4pPr>
            <a:lvl5pPr lvl="4">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5pPr>
            <a:lvl6pPr lvl="5">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6pPr>
            <a:lvl7pPr lvl="6">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7pPr>
            <a:lvl8pPr lvl="7">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8pPr>
            <a:lvl9pPr lvl="8">
              <a:spcBef>
                <a:spcPts val="0"/>
              </a:spcBef>
              <a:spcAft>
                <a:spcPts val="0"/>
              </a:spcAft>
              <a:buClr>
                <a:schemeClr val="accent1"/>
              </a:buClr>
              <a:buSzPts val="1800"/>
              <a:buFont typeface="Roboto"/>
              <a:buNone/>
              <a:defRPr sz="1800">
                <a:solidFill>
                  <a:schemeClr val="accent1"/>
                </a:solidFill>
                <a:latin typeface="Roboto"/>
                <a:ea typeface="Roboto"/>
                <a:cs typeface="Roboto"/>
                <a:sym typeface="Roboto"/>
              </a:defRPr>
            </a:lvl9pPr>
          </a:lstStyle>
          <a:p/>
        </p:txBody>
      </p:sp>
      <p:sp>
        <p:nvSpPr>
          <p:cNvPr id="246" name="Google Shape;246;p54"/>
          <p:cNvSpPr txBox="1"/>
          <p:nvPr>
            <p:ph idx="1" type="body"/>
          </p:nvPr>
        </p:nvSpPr>
        <p:spPr>
          <a:xfrm>
            <a:off x="578175" y="801425"/>
            <a:ext cx="4358100" cy="486600"/>
          </a:xfrm>
          <a:prstGeom prst="rect">
            <a:avLst/>
          </a:prstGeom>
          <a:noFill/>
          <a:ln>
            <a:noFill/>
          </a:ln>
        </p:spPr>
        <p:txBody>
          <a:bodyPr anchorCtr="0" anchor="t" bIns="91425" lIns="91425" spcFirstLastPara="1" rIns="91425" wrap="square" tIns="91425">
            <a:noAutofit/>
          </a:bodyPr>
          <a:lstStyle>
            <a:lvl1pPr indent="-330200" lvl="0" marL="457200">
              <a:spcBef>
                <a:spcPts val="800"/>
              </a:spcBef>
              <a:spcAft>
                <a:spcPts val="0"/>
              </a:spcAft>
              <a:buClr>
                <a:srgbClr val="666666"/>
              </a:buClr>
              <a:buSzPts val="1600"/>
              <a:buFont typeface="Roboto"/>
              <a:buChar char="•"/>
              <a:defRPr sz="1600">
                <a:solidFill>
                  <a:srgbClr val="666666"/>
                </a:solidFill>
                <a:latin typeface="Roboto"/>
                <a:ea typeface="Roboto"/>
                <a:cs typeface="Roboto"/>
                <a:sym typeface="Roboto"/>
              </a:defRPr>
            </a:lvl1pPr>
            <a:lvl2pPr indent="-330200" lvl="1" marL="9144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2pPr>
            <a:lvl3pPr indent="-330200" lvl="2" marL="13716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3pPr>
            <a:lvl4pPr indent="-330200" lvl="3" marL="18288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4pPr>
            <a:lvl5pPr indent="-330200" lvl="4" marL="22860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5pPr>
            <a:lvl6pPr indent="-330200" lvl="5" marL="27432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6pPr>
            <a:lvl7pPr indent="-330200" lvl="6" marL="32004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7pPr>
            <a:lvl8pPr indent="-330200" lvl="7" marL="36576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8pPr>
            <a:lvl9pPr indent="-330200" lvl="8" marL="4114800">
              <a:spcBef>
                <a:spcPts val="400"/>
              </a:spcBef>
              <a:spcAft>
                <a:spcPts val="0"/>
              </a:spcAft>
              <a:buClr>
                <a:srgbClr val="666666"/>
              </a:buClr>
              <a:buSzPts val="1600"/>
              <a:buFont typeface="Roboto"/>
              <a:buChar char="•"/>
              <a:defRPr sz="1600">
                <a:solidFill>
                  <a:srgbClr val="666666"/>
                </a:solidFill>
                <a:latin typeface="Roboto"/>
                <a:ea typeface="Roboto"/>
                <a:cs typeface="Roboto"/>
                <a:sym typeface="Roboto"/>
              </a:defRPr>
            </a:lvl9pPr>
          </a:lstStyle>
          <a:p/>
        </p:txBody>
      </p:sp>
      <p:sp>
        <p:nvSpPr>
          <p:cNvPr id="247" name="Google Shape;247;p54"/>
          <p:cNvSpPr txBox="1"/>
          <p:nvPr>
            <p:ph idx="2" type="body"/>
          </p:nvPr>
        </p:nvSpPr>
        <p:spPr>
          <a:xfrm>
            <a:off x="957600" y="3397274"/>
            <a:ext cx="4358100" cy="913200"/>
          </a:xfrm>
          <a:prstGeom prst="rect">
            <a:avLst/>
          </a:prstGeom>
          <a:noFill/>
          <a:ln>
            <a:noFill/>
          </a:ln>
        </p:spPr>
        <p:txBody>
          <a:bodyPr anchorCtr="0" anchor="t" bIns="91425" lIns="91425" spcFirstLastPara="1" rIns="91425" wrap="square" tIns="91425">
            <a:noAutofit/>
          </a:bodyPr>
          <a:lstStyle>
            <a:lvl1pPr indent="-279400" lvl="0" marL="457200">
              <a:spcBef>
                <a:spcPts val="800"/>
              </a:spcBef>
              <a:spcAft>
                <a:spcPts val="0"/>
              </a:spcAft>
              <a:buClr>
                <a:srgbClr val="A1BFF2"/>
              </a:buClr>
              <a:buSzPts val="800"/>
              <a:buFont typeface="Roboto"/>
              <a:buChar char="•"/>
              <a:defRPr sz="800">
                <a:solidFill>
                  <a:srgbClr val="A1BFF2"/>
                </a:solidFill>
                <a:latin typeface="Roboto"/>
                <a:ea typeface="Roboto"/>
                <a:cs typeface="Roboto"/>
                <a:sym typeface="Roboto"/>
              </a:defRPr>
            </a:lvl1pPr>
            <a:lvl2pPr indent="-279400" lvl="1" marL="9144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2pPr>
            <a:lvl3pPr indent="-279400" lvl="2" marL="13716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3pPr>
            <a:lvl4pPr indent="-279400" lvl="3" marL="18288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4pPr>
            <a:lvl5pPr indent="-279400" lvl="4" marL="22860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5pPr>
            <a:lvl6pPr indent="-279400" lvl="5" marL="27432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6pPr>
            <a:lvl7pPr indent="-279400" lvl="6" marL="32004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7pPr>
            <a:lvl8pPr indent="-279400" lvl="7" marL="36576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8pPr>
            <a:lvl9pPr indent="-279400" lvl="8" marL="4114800">
              <a:spcBef>
                <a:spcPts val="400"/>
              </a:spcBef>
              <a:spcAft>
                <a:spcPts val="0"/>
              </a:spcAft>
              <a:buClr>
                <a:srgbClr val="A1BFF2"/>
              </a:buClr>
              <a:buSzPts val="800"/>
              <a:buFont typeface="Roboto"/>
              <a:buChar char="•"/>
              <a:defRPr sz="800">
                <a:solidFill>
                  <a:srgbClr val="A1BFF2"/>
                </a:solidFill>
                <a:latin typeface="Roboto"/>
                <a:ea typeface="Roboto"/>
                <a:cs typeface="Roboto"/>
                <a:sym typeface="Roboto"/>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248" name="Shape 248"/>
        <p:cNvGrpSpPr/>
        <p:nvPr/>
      </p:nvGrpSpPr>
      <p:grpSpPr>
        <a:xfrm>
          <a:off x="0" y="0"/>
          <a:ext cx="0" cy="0"/>
          <a:chOff x="0" y="0"/>
          <a:chExt cx="0" cy="0"/>
        </a:xfrm>
      </p:grpSpPr>
      <p:sp>
        <p:nvSpPr>
          <p:cNvPr id="249" name="Google Shape;249;p55"/>
          <p:cNvSpPr txBox="1"/>
          <p:nvPr/>
        </p:nvSpPr>
        <p:spPr>
          <a:xfrm>
            <a:off x="5887994" y="4767263"/>
            <a:ext cx="26274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1"/>
                </a:solidFill>
                <a:latin typeface="Arial"/>
                <a:ea typeface="Arial"/>
                <a:cs typeface="Arial"/>
                <a:sym typeface="Arial"/>
              </a:rPr>
              <a:t>     School District of Philadelphia     </a:t>
            </a:r>
            <a:fld id="{00000000-1234-1234-1234-123412341234}" type="slidenum">
              <a:rPr lang="en" sz="1100">
                <a:solidFill>
                  <a:schemeClr val="dk1"/>
                </a:solidFill>
                <a:latin typeface="Arial"/>
                <a:ea typeface="Arial"/>
                <a:cs typeface="Arial"/>
                <a:sym typeface="Arial"/>
              </a:rPr>
              <a:t>‹#›</a:t>
            </a:fld>
            <a:endParaRPr sz="1100">
              <a:solidFill>
                <a:schemeClr val="dk1"/>
              </a:solidFill>
              <a:latin typeface="Arial"/>
              <a:ea typeface="Arial"/>
              <a:cs typeface="Arial"/>
              <a:sym typeface="Arial"/>
            </a:endParaRPr>
          </a:p>
        </p:txBody>
      </p:sp>
      <p:cxnSp>
        <p:nvCxnSpPr>
          <p:cNvPr id="250" name="Google Shape;250;p55"/>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251" name="Google Shape;251;p55"/>
          <p:cNvSpPr txBox="1"/>
          <p:nvPr>
            <p:ph idx="1" type="body"/>
          </p:nvPr>
        </p:nvSpPr>
        <p:spPr>
          <a:xfrm>
            <a:off x="247650" y="216694"/>
            <a:ext cx="3348000" cy="5559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52" name="Google Shape;252;p55"/>
          <p:cNvSpPr txBox="1"/>
          <p:nvPr>
            <p:ph idx="2" type="body"/>
          </p:nvPr>
        </p:nvSpPr>
        <p:spPr>
          <a:xfrm>
            <a:off x="988219" y="1390651"/>
            <a:ext cx="7222200" cy="3008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750"/>
              </a:spcBef>
              <a:spcAft>
                <a:spcPts val="0"/>
              </a:spcAft>
              <a:buClr>
                <a:schemeClr val="accent2"/>
              </a:buClr>
              <a:buSzPts val="1800"/>
              <a:buFont typeface="Arial"/>
              <a:buNone/>
              <a:defRPr b="0" i="0" sz="1800" u="none" cap="none" strike="noStrike">
                <a:solidFill>
                  <a:schemeClr val="accent2"/>
                </a:solidFill>
                <a:latin typeface="Calibri"/>
                <a:ea typeface="Calibri"/>
                <a:cs typeface="Calibri"/>
                <a:sym typeface="Calibri"/>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Slide Simple 1">
  <p:cSld name="Generic Slide Simple 1">
    <p:spTree>
      <p:nvGrpSpPr>
        <p:cNvPr id="253" name="Shape 253"/>
        <p:cNvGrpSpPr/>
        <p:nvPr/>
      </p:nvGrpSpPr>
      <p:grpSpPr>
        <a:xfrm>
          <a:off x="0" y="0"/>
          <a:ext cx="0" cy="0"/>
          <a:chOff x="0" y="0"/>
          <a:chExt cx="0" cy="0"/>
        </a:xfrm>
      </p:grpSpPr>
      <p:sp>
        <p:nvSpPr>
          <p:cNvPr id="254" name="Google Shape;254;p56"/>
          <p:cNvSpPr/>
          <p:nvPr>
            <p:ph idx="2" type="pic"/>
          </p:nvPr>
        </p:nvSpPr>
        <p:spPr>
          <a:xfrm>
            <a:off x="5511404" y="480616"/>
            <a:ext cx="2887200" cy="41823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255" name="Shape 255"/>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57" name="Shape 257"/>
        <p:cNvGrpSpPr/>
        <p:nvPr/>
      </p:nvGrpSpPr>
      <p:grpSpPr>
        <a:xfrm>
          <a:off x="0" y="0"/>
          <a:ext cx="0" cy="0"/>
          <a:chOff x="0" y="0"/>
          <a:chExt cx="0" cy="0"/>
        </a:xfrm>
      </p:grpSpPr>
      <p:sp>
        <p:nvSpPr>
          <p:cNvPr id="258" name="Google Shape;258;p59"/>
          <p:cNvSpPr txBox="1"/>
          <p:nvPr>
            <p:ph idx="1" type="body"/>
          </p:nvPr>
        </p:nvSpPr>
        <p:spPr>
          <a:xfrm>
            <a:off x="1995488" y="2421924"/>
            <a:ext cx="4781700" cy="3966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750"/>
              </a:spcBef>
              <a:spcAft>
                <a:spcPts val="0"/>
              </a:spcAft>
              <a:buClr>
                <a:schemeClr val="accent2"/>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59" name="Google Shape;259;p59"/>
          <p:cNvSpPr txBox="1"/>
          <p:nvPr>
            <p:ph idx="2" type="body"/>
          </p:nvPr>
        </p:nvSpPr>
        <p:spPr>
          <a:xfrm>
            <a:off x="1896667" y="1915717"/>
            <a:ext cx="5041200" cy="5061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260" name="Google Shape;260;p59"/>
          <p:cNvPicPr preferRelativeResize="0"/>
          <p:nvPr/>
        </p:nvPicPr>
        <p:blipFill rotWithShape="1">
          <a:blip r:embed="rId2">
            <a:alphaModFix/>
          </a:blip>
          <a:srcRect b="0" l="0" r="0" t="0"/>
          <a:stretch/>
        </p:blipFill>
        <p:spPr>
          <a:xfrm>
            <a:off x="197708" y="167749"/>
            <a:ext cx="3849600" cy="77754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61" name="Shape 261"/>
        <p:cNvGrpSpPr/>
        <p:nvPr/>
      </p:nvGrpSpPr>
      <p:grpSpPr>
        <a:xfrm>
          <a:off x="0" y="0"/>
          <a:ext cx="0" cy="0"/>
          <a:chOff x="0" y="0"/>
          <a:chExt cx="0" cy="0"/>
        </a:xfrm>
      </p:grpSpPr>
      <p:sp>
        <p:nvSpPr>
          <p:cNvPr id="262" name="Google Shape;262;p60"/>
          <p:cNvSpPr txBox="1"/>
          <p:nvPr/>
        </p:nvSpPr>
        <p:spPr>
          <a:xfrm>
            <a:off x="5887994" y="4767263"/>
            <a:ext cx="26274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1"/>
                </a:solidFill>
                <a:latin typeface="Arial"/>
                <a:ea typeface="Arial"/>
                <a:cs typeface="Arial"/>
                <a:sym typeface="Arial"/>
              </a:rPr>
              <a:t>     School District of Philadelphia     </a:t>
            </a:r>
            <a:fld id="{00000000-1234-1234-1234-123412341234}" type="slidenum">
              <a:rPr lang="en" sz="1100">
                <a:solidFill>
                  <a:schemeClr val="dk1"/>
                </a:solidFill>
                <a:latin typeface="Arial"/>
                <a:ea typeface="Arial"/>
                <a:cs typeface="Arial"/>
                <a:sym typeface="Arial"/>
              </a:rPr>
              <a:t>‹#›</a:t>
            </a:fld>
            <a:endParaRPr sz="1100">
              <a:solidFill>
                <a:schemeClr val="dk1"/>
              </a:solidFill>
              <a:latin typeface="Arial"/>
              <a:ea typeface="Arial"/>
              <a:cs typeface="Arial"/>
              <a:sym typeface="Arial"/>
            </a:endParaRPr>
          </a:p>
        </p:txBody>
      </p:sp>
      <p:cxnSp>
        <p:nvCxnSpPr>
          <p:cNvPr id="263" name="Google Shape;263;p60"/>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264" name="Google Shape;264;p60"/>
          <p:cNvSpPr txBox="1"/>
          <p:nvPr>
            <p:ph idx="1" type="body"/>
          </p:nvPr>
        </p:nvSpPr>
        <p:spPr>
          <a:xfrm>
            <a:off x="247650" y="216694"/>
            <a:ext cx="3348000" cy="5559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65" name="Google Shape;265;p60"/>
          <p:cNvSpPr txBox="1"/>
          <p:nvPr>
            <p:ph idx="2" type="body"/>
          </p:nvPr>
        </p:nvSpPr>
        <p:spPr>
          <a:xfrm>
            <a:off x="988219" y="1390651"/>
            <a:ext cx="7222200" cy="3008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750"/>
              </a:spcBef>
              <a:spcAft>
                <a:spcPts val="0"/>
              </a:spcAft>
              <a:buClr>
                <a:schemeClr val="accent2"/>
              </a:buClr>
              <a:buSzPts val="1800"/>
              <a:buFont typeface="Arial"/>
              <a:buNone/>
              <a:defRPr b="0" i="0" sz="1800" u="none" cap="none" strike="noStrike">
                <a:solidFill>
                  <a:schemeClr val="accent2"/>
                </a:solidFill>
                <a:latin typeface="Calibri"/>
                <a:ea typeface="Calibri"/>
                <a:cs typeface="Calibri"/>
                <a:sym typeface="Calibri"/>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5">
  <p:cSld name="Transition Slide 5">
    <p:bg>
      <p:bgPr>
        <a:blipFill>
          <a:blip r:embed="rId2">
            <a:alphaModFix amt="25000"/>
          </a:blip>
          <a:stretch>
            <a:fillRect/>
          </a:stretch>
        </a:blipFill>
      </p:bgPr>
    </p:bg>
    <p:spTree>
      <p:nvGrpSpPr>
        <p:cNvPr id="266" name="Shape 266"/>
        <p:cNvGrpSpPr/>
        <p:nvPr/>
      </p:nvGrpSpPr>
      <p:grpSpPr>
        <a:xfrm>
          <a:off x="0" y="0"/>
          <a:ext cx="0" cy="0"/>
          <a:chOff x="0" y="0"/>
          <a:chExt cx="0" cy="0"/>
        </a:xfrm>
      </p:grpSpPr>
      <p:sp>
        <p:nvSpPr>
          <p:cNvPr id="267" name="Google Shape;267;p61"/>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68" name="Shape 268"/>
        <p:cNvGrpSpPr/>
        <p:nvPr/>
      </p:nvGrpSpPr>
      <p:grpSpPr>
        <a:xfrm>
          <a:off x="0" y="0"/>
          <a:ext cx="0" cy="0"/>
          <a:chOff x="0" y="0"/>
          <a:chExt cx="0" cy="0"/>
        </a:xfrm>
      </p:grpSpPr>
      <p:sp>
        <p:nvSpPr>
          <p:cNvPr id="269" name="Google Shape;269;p62"/>
          <p:cNvSpPr txBox="1"/>
          <p:nvPr>
            <p:ph type="title"/>
          </p:nvPr>
        </p:nvSpPr>
        <p:spPr>
          <a:xfrm>
            <a:off x="0" y="0"/>
            <a:ext cx="3000000" cy="22500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0" name="Google Shape;270;p62"/>
          <p:cNvSpPr txBox="1"/>
          <p:nvPr>
            <p:ph idx="1" type="body"/>
          </p:nvPr>
        </p:nvSpPr>
        <p:spPr>
          <a:xfrm>
            <a:off x="0" y="0"/>
            <a:ext cx="3000000" cy="2250000"/>
          </a:xfrm>
          <a:prstGeom prst="rect">
            <a:avLst/>
          </a:prstGeom>
          <a:noFill/>
          <a:ln>
            <a:noFill/>
          </a:ln>
        </p:spPr>
        <p:txBody>
          <a:bodyPr anchorCtr="0" anchor="t" bIns="45700" lIns="91425" spcFirstLastPara="1" rIns="91425" wrap="square" tIns="45700">
            <a:noAutofit/>
          </a:bodyPr>
          <a:lstStyle>
            <a:lvl1pPr indent="-361950" lvl="0" marL="457200" marR="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71" name="Google Shape;271;p62"/>
          <p:cNvSpPr txBox="1"/>
          <p:nvPr>
            <p:ph idx="10" type="dt"/>
          </p:nvPr>
        </p:nvSpPr>
        <p:spPr>
          <a:xfrm>
            <a:off x="457200" y="4767263"/>
            <a:ext cx="21336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2" name="Google Shape;272;p62"/>
          <p:cNvSpPr txBox="1"/>
          <p:nvPr>
            <p:ph idx="11" type="ftr"/>
          </p:nvPr>
        </p:nvSpPr>
        <p:spPr>
          <a:xfrm>
            <a:off x="3124200" y="4767263"/>
            <a:ext cx="28956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3" name="Google Shape;273;p62"/>
          <p:cNvSpPr txBox="1"/>
          <p:nvPr>
            <p:ph idx="12" type="sldNum"/>
          </p:nvPr>
        </p:nvSpPr>
        <p:spPr>
          <a:xfrm>
            <a:off x="6553200" y="4839891"/>
            <a:ext cx="1981200" cy="2013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chemeClr val="dk1"/>
                </a:solidFill>
                <a:latin typeface="Calibri"/>
                <a:ea typeface="Calibri"/>
                <a:cs typeface="Calibri"/>
                <a:sym typeface="Calibri"/>
              </a:defRPr>
            </a:lvl1pPr>
            <a:lvl2pPr indent="0" lvl="1" marL="0" marR="0" algn="l">
              <a:spcBef>
                <a:spcPts val="0"/>
              </a:spcBef>
              <a:buNone/>
              <a:defRPr sz="1800">
                <a:solidFill>
                  <a:schemeClr val="dk1"/>
                </a:solidFill>
                <a:latin typeface="Calibri"/>
                <a:ea typeface="Calibri"/>
                <a:cs typeface="Calibri"/>
                <a:sym typeface="Calibri"/>
              </a:defRPr>
            </a:lvl2pPr>
            <a:lvl3pPr indent="0" lvl="2" marL="0" marR="0" algn="l">
              <a:spcBef>
                <a:spcPts val="0"/>
              </a:spcBef>
              <a:buNone/>
              <a:defRPr sz="1800">
                <a:solidFill>
                  <a:schemeClr val="dk1"/>
                </a:solidFill>
                <a:latin typeface="Calibri"/>
                <a:ea typeface="Calibri"/>
                <a:cs typeface="Calibri"/>
                <a:sym typeface="Calibri"/>
              </a:defRPr>
            </a:lvl3pPr>
            <a:lvl4pPr indent="0" lvl="3" marL="0" marR="0" algn="l">
              <a:spcBef>
                <a:spcPts val="0"/>
              </a:spcBef>
              <a:buNone/>
              <a:defRPr sz="1800">
                <a:solidFill>
                  <a:schemeClr val="dk1"/>
                </a:solidFill>
                <a:latin typeface="Calibri"/>
                <a:ea typeface="Calibri"/>
                <a:cs typeface="Calibri"/>
                <a:sym typeface="Calibri"/>
              </a:defRPr>
            </a:lvl4pPr>
            <a:lvl5pPr indent="0" lvl="4" marL="0" marR="0" algn="l">
              <a:spcBef>
                <a:spcPts val="0"/>
              </a:spcBef>
              <a:buNone/>
              <a:defRPr sz="1800">
                <a:solidFill>
                  <a:schemeClr val="dk1"/>
                </a:solidFill>
                <a:latin typeface="Calibri"/>
                <a:ea typeface="Calibri"/>
                <a:cs typeface="Calibri"/>
                <a:sym typeface="Calibri"/>
              </a:defRPr>
            </a:lvl5pPr>
            <a:lvl6pPr indent="0" lvl="5" marL="0" marR="0" algn="l">
              <a:spcBef>
                <a:spcPts val="0"/>
              </a:spcBef>
              <a:buNone/>
              <a:defRPr sz="1800">
                <a:solidFill>
                  <a:schemeClr val="dk1"/>
                </a:solidFill>
                <a:latin typeface="Calibri"/>
                <a:ea typeface="Calibri"/>
                <a:cs typeface="Calibri"/>
                <a:sym typeface="Calibri"/>
              </a:defRPr>
            </a:lvl6pPr>
            <a:lvl7pPr indent="0" lvl="6" marL="0" marR="0" algn="l">
              <a:spcBef>
                <a:spcPts val="0"/>
              </a:spcBef>
              <a:buNone/>
              <a:defRPr sz="1800">
                <a:solidFill>
                  <a:schemeClr val="dk1"/>
                </a:solidFill>
                <a:latin typeface="Calibri"/>
                <a:ea typeface="Calibri"/>
                <a:cs typeface="Calibri"/>
                <a:sym typeface="Calibri"/>
              </a:defRPr>
            </a:lvl7pPr>
            <a:lvl8pPr indent="0" lvl="7" marL="0" marR="0" algn="l">
              <a:spcBef>
                <a:spcPts val="0"/>
              </a:spcBef>
              <a:buNone/>
              <a:defRPr sz="1800">
                <a:solidFill>
                  <a:schemeClr val="dk1"/>
                </a:solidFill>
                <a:latin typeface="Calibri"/>
                <a:ea typeface="Calibri"/>
                <a:cs typeface="Calibri"/>
                <a:sym typeface="Calibri"/>
              </a:defRPr>
            </a:lvl8pPr>
            <a:lvl9pPr indent="0" lvl="8" marL="0" marR="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4" name="Shape 274"/>
        <p:cNvGrpSpPr/>
        <p:nvPr/>
      </p:nvGrpSpPr>
      <p:grpSpPr>
        <a:xfrm>
          <a:off x="0" y="0"/>
          <a:ext cx="0" cy="0"/>
          <a:chOff x="0" y="0"/>
          <a:chExt cx="0" cy="0"/>
        </a:xfrm>
      </p:grpSpPr>
      <p:sp>
        <p:nvSpPr>
          <p:cNvPr id="275" name="Google Shape;275;p63"/>
          <p:cNvSpPr txBox="1"/>
          <p:nvPr>
            <p:ph idx="10" type="dt"/>
          </p:nvPr>
        </p:nvSpPr>
        <p:spPr>
          <a:xfrm>
            <a:off x="0" y="0"/>
            <a:ext cx="3000000" cy="22500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6" name="Google Shape;276;p63"/>
          <p:cNvSpPr txBox="1"/>
          <p:nvPr>
            <p:ph idx="11" type="ftr"/>
          </p:nvPr>
        </p:nvSpPr>
        <p:spPr>
          <a:xfrm>
            <a:off x="0" y="0"/>
            <a:ext cx="3000000" cy="22500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7" name="Google Shape;277;p63"/>
          <p:cNvSpPr txBox="1"/>
          <p:nvPr>
            <p:ph idx="12" type="sldNum"/>
          </p:nvPr>
        </p:nvSpPr>
        <p:spPr>
          <a:xfrm>
            <a:off x="0" y="0"/>
            <a:ext cx="3000000" cy="22500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chemeClr val="dk1"/>
                </a:solidFill>
                <a:latin typeface="Calibri"/>
                <a:ea typeface="Calibri"/>
                <a:cs typeface="Calibri"/>
                <a:sym typeface="Calibri"/>
              </a:defRPr>
            </a:lvl1pPr>
            <a:lvl2pPr indent="0" lvl="1" marL="0" marR="0" algn="l">
              <a:spcBef>
                <a:spcPts val="0"/>
              </a:spcBef>
              <a:buNone/>
              <a:defRPr sz="1800">
                <a:solidFill>
                  <a:schemeClr val="dk1"/>
                </a:solidFill>
                <a:latin typeface="Calibri"/>
                <a:ea typeface="Calibri"/>
                <a:cs typeface="Calibri"/>
                <a:sym typeface="Calibri"/>
              </a:defRPr>
            </a:lvl2pPr>
            <a:lvl3pPr indent="0" lvl="2" marL="0" marR="0" algn="l">
              <a:spcBef>
                <a:spcPts val="0"/>
              </a:spcBef>
              <a:buNone/>
              <a:defRPr sz="1800">
                <a:solidFill>
                  <a:schemeClr val="dk1"/>
                </a:solidFill>
                <a:latin typeface="Calibri"/>
                <a:ea typeface="Calibri"/>
                <a:cs typeface="Calibri"/>
                <a:sym typeface="Calibri"/>
              </a:defRPr>
            </a:lvl3pPr>
            <a:lvl4pPr indent="0" lvl="3" marL="0" marR="0" algn="l">
              <a:spcBef>
                <a:spcPts val="0"/>
              </a:spcBef>
              <a:buNone/>
              <a:defRPr sz="1800">
                <a:solidFill>
                  <a:schemeClr val="dk1"/>
                </a:solidFill>
                <a:latin typeface="Calibri"/>
                <a:ea typeface="Calibri"/>
                <a:cs typeface="Calibri"/>
                <a:sym typeface="Calibri"/>
              </a:defRPr>
            </a:lvl4pPr>
            <a:lvl5pPr indent="0" lvl="4" marL="0" marR="0" algn="l">
              <a:spcBef>
                <a:spcPts val="0"/>
              </a:spcBef>
              <a:buNone/>
              <a:defRPr sz="1800">
                <a:solidFill>
                  <a:schemeClr val="dk1"/>
                </a:solidFill>
                <a:latin typeface="Calibri"/>
                <a:ea typeface="Calibri"/>
                <a:cs typeface="Calibri"/>
                <a:sym typeface="Calibri"/>
              </a:defRPr>
            </a:lvl5pPr>
            <a:lvl6pPr indent="0" lvl="5" marL="0" marR="0" algn="l">
              <a:spcBef>
                <a:spcPts val="0"/>
              </a:spcBef>
              <a:buNone/>
              <a:defRPr sz="1800">
                <a:solidFill>
                  <a:schemeClr val="dk1"/>
                </a:solidFill>
                <a:latin typeface="Calibri"/>
                <a:ea typeface="Calibri"/>
                <a:cs typeface="Calibri"/>
                <a:sym typeface="Calibri"/>
              </a:defRPr>
            </a:lvl6pPr>
            <a:lvl7pPr indent="0" lvl="6" marL="0" marR="0" algn="l">
              <a:spcBef>
                <a:spcPts val="0"/>
              </a:spcBef>
              <a:buNone/>
              <a:defRPr sz="1800">
                <a:solidFill>
                  <a:schemeClr val="dk1"/>
                </a:solidFill>
                <a:latin typeface="Calibri"/>
                <a:ea typeface="Calibri"/>
                <a:cs typeface="Calibri"/>
                <a:sym typeface="Calibri"/>
              </a:defRPr>
            </a:lvl7pPr>
            <a:lvl8pPr indent="0" lvl="7" marL="0" marR="0" algn="l">
              <a:spcBef>
                <a:spcPts val="0"/>
              </a:spcBef>
              <a:buNone/>
              <a:defRPr sz="1800">
                <a:solidFill>
                  <a:schemeClr val="dk1"/>
                </a:solidFill>
                <a:latin typeface="Calibri"/>
                <a:ea typeface="Calibri"/>
                <a:cs typeface="Calibri"/>
                <a:sym typeface="Calibri"/>
              </a:defRPr>
            </a:lvl8pPr>
            <a:lvl9pPr indent="0" lvl="8" marL="0" marR="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78" name="Shape 278"/>
        <p:cNvGrpSpPr/>
        <p:nvPr/>
      </p:nvGrpSpPr>
      <p:grpSpPr>
        <a:xfrm>
          <a:off x="0" y="0"/>
          <a:ext cx="0" cy="0"/>
          <a:chOff x="0" y="0"/>
          <a:chExt cx="0" cy="0"/>
        </a:xfrm>
      </p:grpSpPr>
      <p:sp>
        <p:nvSpPr>
          <p:cNvPr id="279" name="Google Shape;279;p64"/>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Box">
  <p:cSld name="Large Text Box">
    <p:spTree>
      <p:nvGrpSpPr>
        <p:cNvPr id="280" name="Shape 280"/>
        <p:cNvGrpSpPr/>
        <p:nvPr/>
      </p:nvGrpSpPr>
      <p:grpSpPr>
        <a:xfrm>
          <a:off x="0" y="0"/>
          <a:ext cx="0" cy="0"/>
          <a:chOff x="0" y="0"/>
          <a:chExt cx="0" cy="0"/>
        </a:xfrm>
      </p:grpSpPr>
      <p:sp>
        <p:nvSpPr>
          <p:cNvPr id="281" name="Google Shape;281;p65"/>
          <p:cNvSpPr txBox="1"/>
          <p:nvPr>
            <p:ph idx="1" type="body"/>
          </p:nvPr>
        </p:nvSpPr>
        <p:spPr>
          <a:xfrm>
            <a:off x="434340" y="914400"/>
            <a:ext cx="8275200" cy="3819900"/>
          </a:xfrm>
          <a:prstGeom prst="rect">
            <a:avLst/>
          </a:prstGeom>
          <a:noFill/>
          <a:ln>
            <a:noFill/>
          </a:ln>
        </p:spPr>
        <p:txBody>
          <a:bodyPr anchorCtr="0" anchor="t" bIns="45700" lIns="91425" spcFirstLastPara="1" rIns="91425" wrap="square" tIns="45700">
            <a:noAutofit/>
          </a:bodyPr>
          <a:lstStyle>
            <a:lvl1pPr indent="-361950" lvl="0" marL="457200" marR="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82" name="Google Shape;282;p65"/>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3" name="Google Shape;283;p65"/>
          <p:cNvSpPr txBox="1"/>
          <p:nvPr>
            <p:ph idx="2" type="body"/>
          </p:nvPr>
        </p:nvSpPr>
        <p:spPr>
          <a:xfrm>
            <a:off x="312718" y="4824386"/>
            <a:ext cx="6934200" cy="228600"/>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75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4" name="Shape 284"/>
        <p:cNvGrpSpPr/>
        <p:nvPr/>
      </p:nvGrpSpPr>
      <p:grpSpPr>
        <a:xfrm>
          <a:off x="0" y="0"/>
          <a:ext cx="0" cy="0"/>
          <a:chOff x="0" y="0"/>
          <a:chExt cx="0" cy="0"/>
        </a:xfrm>
      </p:grpSpPr>
      <p:sp>
        <p:nvSpPr>
          <p:cNvPr id="285" name="Google Shape;285;p66"/>
          <p:cNvSpPr/>
          <p:nvPr/>
        </p:nvSpPr>
        <p:spPr>
          <a:xfrm>
            <a:off x="0" y="0"/>
            <a:ext cx="4314000" cy="5143500"/>
          </a:xfrm>
          <a:prstGeom prst="rect">
            <a:avLst/>
          </a:prstGeom>
          <a:solidFill>
            <a:srgbClr val="274E1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86" name="Google Shape;286;p66"/>
          <p:cNvSpPr/>
          <p:nvPr/>
        </p:nvSpPr>
        <p:spPr>
          <a:xfrm>
            <a:off x="1" y="44126"/>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87" name="Google Shape;287;p66"/>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rgbClr val="274E13"/>
          </a:solidFill>
          <a:ln>
            <a:noFill/>
          </a:ln>
        </p:spPr>
      </p:sp>
      <p:sp>
        <p:nvSpPr>
          <p:cNvPr id="288" name="Google Shape;288;p66"/>
          <p:cNvSpPr txBox="1"/>
          <p:nvPr>
            <p:ph type="title"/>
          </p:nvPr>
        </p:nvSpPr>
        <p:spPr>
          <a:xfrm>
            <a:off x="311725" y="500925"/>
            <a:ext cx="3706500" cy="2508900"/>
          </a:xfrm>
          <a:prstGeom prst="rect">
            <a:avLst/>
          </a:prstGeom>
          <a:noFill/>
          <a:ln>
            <a:noFill/>
          </a:ln>
        </p:spPr>
        <p:txBody>
          <a:bodyPr anchorCtr="0" anchor="t" bIns="91425" lIns="91425" spcFirstLastPara="1" rIns="91425" wrap="square" tIns="91425">
            <a:noAutofit/>
          </a:bodyPr>
          <a:lstStyle>
            <a:lvl1pPr lvl="0" marR="0" algn="l">
              <a:lnSpc>
                <a:spcPct val="90000"/>
              </a:lnSpc>
              <a:spcBef>
                <a:spcPts val="0"/>
              </a:spcBef>
              <a:spcAft>
                <a:spcPts val="0"/>
              </a:spcAft>
              <a:buClr>
                <a:schemeClr val="lt1"/>
              </a:buClr>
              <a:buSzPts val="2800"/>
              <a:buFont typeface="Calibri"/>
              <a:buNone/>
              <a:defRPr b="0" i="0" sz="3300" u="none" cap="none" strike="noStrike">
                <a:solidFill>
                  <a:schemeClr val="lt1"/>
                </a:solidFill>
                <a:latin typeface="Calibri"/>
                <a:ea typeface="Calibri"/>
                <a:cs typeface="Calibri"/>
                <a:sym typeface="Calibri"/>
              </a:defRPr>
            </a:lvl1pPr>
            <a:lvl2pPr lvl="1">
              <a:spcBef>
                <a:spcPts val="0"/>
              </a:spcBef>
              <a:spcAft>
                <a:spcPts val="0"/>
              </a:spcAft>
              <a:buClr>
                <a:schemeClr val="lt1"/>
              </a:buClr>
              <a:buSzPts val="2800"/>
              <a:buFont typeface="Arial"/>
              <a:buNone/>
              <a:defRPr sz="1800">
                <a:solidFill>
                  <a:schemeClr val="lt1"/>
                </a:solidFill>
              </a:defRPr>
            </a:lvl2pPr>
            <a:lvl3pPr lvl="2">
              <a:spcBef>
                <a:spcPts val="0"/>
              </a:spcBef>
              <a:spcAft>
                <a:spcPts val="0"/>
              </a:spcAft>
              <a:buClr>
                <a:schemeClr val="lt1"/>
              </a:buClr>
              <a:buSzPts val="2800"/>
              <a:buFont typeface="Arial"/>
              <a:buNone/>
              <a:defRPr sz="1800">
                <a:solidFill>
                  <a:schemeClr val="lt1"/>
                </a:solidFill>
              </a:defRPr>
            </a:lvl3pPr>
            <a:lvl4pPr lvl="3">
              <a:spcBef>
                <a:spcPts val="0"/>
              </a:spcBef>
              <a:spcAft>
                <a:spcPts val="0"/>
              </a:spcAft>
              <a:buClr>
                <a:schemeClr val="lt1"/>
              </a:buClr>
              <a:buSzPts val="2800"/>
              <a:buFont typeface="Arial"/>
              <a:buNone/>
              <a:defRPr sz="1800">
                <a:solidFill>
                  <a:schemeClr val="lt1"/>
                </a:solidFill>
              </a:defRPr>
            </a:lvl4pPr>
            <a:lvl5pPr lvl="4">
              <a:spcBef>
                <a:spcPts val="0"/>
              </a:spcBef>
              <a:spcAft>
                <a:spcPts val="0"/>
              </a:spcAft>
              <a:buClr>
                <a:schemeClr val="lt1"/>
              </a:buClr>
              <a:buSzPts val="2800"/>
              <a:buFont typeface="Arial"/>
              <a:buNone/>
              <a:defRPr sz="1800">
                <a:solidFill>
                  <a:schemeClr val="lt1"/>
                </a:solidFill>
              </a:defRPr>
            </a:lvl5pPr>
            <a:lvl6pPr lvl="5">
              <a:spcBef>
                <a:spcPts val="0"/>
              </a:spcBef>
              <a:spcAft>
                <a:spcPts val="0"/>
              </a:spcAft>
              <a:buClr>
                <a:schemeClr val="lt1"/>
              </a:buClr>
              <a:buSzPts val="2800"/>
              <a:buFont typeface="Arial"/>
              <a:buNone/>
              <a:defRPr sz="1800">
                <a:solidFill>
                  <a:schemeClr val="lt1"/>
                </a:solidFill>
              </a:defRPr>
            </a:lvl6pPr>
            <a:lvl7pPr lvl="6">
              <a:spcBef>
                <a:spcPts val="0"/>
              </a:spcBef>
              <a:spcAft>
                <a:spcPts val="0"/>
              </a:spcAft>
              <a:buClr>
                <a:schemeClr val="lt1"/>
              </a:buClr>
              <a:buSzPts val="2800"/>
              <a:buFont typeface="Arial"/>
              <a:buNone/>
              <a:defRPr sz="1800">
                <a:solidFill>
                  <a:schemeClr val="lt1"/>
                </a:solidFill>
              </a:defRPr>
            </a:lvl7pPr>
            <a:lvl8pPr lvl="7">
              <a:spcBef>
                <a:spcPts val="0"/>
              </a:spcBef>
              <a:spcAft>
                <a:spcPts val="0"/>
              </a:spcAft>
              <a:buClr>
                <a:schemeClr val="lt1"/>
              </a:buClr>
              <a:buSzPts val="2800"/>
              <a:buFont typeface="Arial"/>
              <a:buNone/>
              <a:defRPr sz="1800">
                <a:solidFill>
                  <a:schemeClr val="lt1"/>
                </a:solidFill>
              </a:defRPr>
            </a:lvl8pPr>
            <a:lvl9pPr lvl="8">
              <a:spcBef>
                <a:spcPts val="0"/>
              </a:spcBef>
              <a:spcAft>
                <a:spcPts val="0"/>
              </a:spcAft>
              <a:buClr>
                <a:schemeClr val="lt1"/>
              </a:buClr>
              <a:buSzPts val="2800"/>
              <a:buFont typeface="Arial"/>
              <a:buNone/>
              <a:defRPr sz="1800">
                <a:solidFill>
                  <a:schemeClr val="lt1"/>
                </a:solidFill>
              </a:defRPr>
            </a:lvl9pPr>
          </a:lstStyle>
          <a:p/>
        </p:txBody>
      </p:sp>
      <p:sp>
        <p:nvSpPr>
          <p:cNvPr id="289" name="Google Shape;289;p66"/>
          <p:cNvSpPr txBox="1"/>
          <p:nvPr>
            <p:ph idx="1" type="body"/>
          </p:nvPr>
        </p:nvSpPr>
        <p:spPr>
          <a:xfrm>
            <a:off x="4644675" y="500925"/>
            <a:ext cx="4166400" cy="4098600"/>
          </a:xfrm>
          <a:prstGeom prst="rect">
            <a:avLst/>
          </a:prstGeom>
          <a:noFill/>
          <a:ln>
            <a:noFill/>
          </a:ln>
        </p:spPr>
        <p:txBody>
          <a:bodyPr anchorCtr="0" anchor="t" bIns="91425" lIns="91425" spcFirstLastPara="1" rIns="91425" wrap="square" tIns="91425">
            <a:noAutofit/>
          </a:bodyPr>
          <a:lstStyle>
            <a:lvl1pPr indent="-311150" lvl="0" marL="457200" marR="0" algn="l">
              <a:lnSpc>
                <a:spcPct val="90000"/>
              </a:lnSpc>
              <a:spcBef>
                <a:spcPts val="0"/>
              </a:spcBef>
              <a:spcAft>
                <a:spcPts val="0"/>
              </a:spcAft>
              <a:buClr>
                <a:schemeClr val="dk1"/>
              </a:buClr>
              <a:buSzPts val="1300"/>
              <a:buFont typeface="Arial"/>
              <a:buChar char="●"/>
              <a:defRPr b="0" i="0" sz="2100" u="none" cap="none" strike="noStrike">
                <a:solidFill>
                  <a:schemeClr val="dk1"/>
                </a:solidFill>
                <a:latin typeface="Calibri"/>
                <a:ea typeface="Calibri"/>
                <a:cs typeface="Calibri"/>
                <a:sym typeface="Calibri"/>
              </a:defRPr>
            </a:lvl1pPr>
            <a:lvl2pPr indent="-298450" lvl="1" marL="914400" marR="0" algn="l">
              <a:lnSpc>
                <a:spcPct val="90000"/>
              </a:lnSpc>
              <a:spcBef>
                <a:spcPts val="16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2pPr>
            <a:lvl3pPr indent="-298450" lvl="2" marL="1371600" marR="0" algn="l">
              <a:lnSpc>
                <a:spcPct val="90000"/>
              </a:lnSpc>
              <a:spcBef>
                <a:spcPts val="1600"/>
              </a:spcBef>
              <a:spcAft>
                <a:spcPts val="0"/>
              </a:spcAft>
              <a:buClr>
                <a:schemeClr val="dk1"/>
              </a:buClr>
              <a:buSzPts val="1100"/>
              <a:buFont typeface="Arial"/>
              <a:buChar char="■"/>
              <a:defRPr b="0" i="0" sz="1500" u="none" cap="none" strike="noStrike">
                <a:solidFill>
                  <a:schemeClr val="dk1"/>
                </a:solidFill>
                <a:latin typeface="Calibri"/>
                <a:ea typeface="Calibri"/>
                <a:cs typeface="Calibri"/>
                <a:sym typeface="Calibri"/>
              </a:defRPr>
            </a:lvl3pPr>
            <a:lvl4pPr indent="-298450" lvl="3" marL="18288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4pPr>
            <a:lvl5pPr indent="-298450" lvl="4" marL="22860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5pPr>
            <a:lvl6pPr indent="-298450" lvl="5" marL="27432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6pPr>
            <a:lvl7pPr indent="-298450" lvl="6" marL="32004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7pPr>
            <a:lvl8pPr indent="-298450" lvl="7" marL="36576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8pPr>
            <a:lvl9pPr indent="-298450" lvl="8" marL="4114800" marR="0" algn="l">
              <a:lnSpc>
                <a:spcPct val="90000"/>
              </a:lnSpc>
              <a:spcBef>
                <a:spcPts val="1600"/>
              </a:spcBef>
              <a:spcAft>
                <a:spcPts val="160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9pPr>
          </a:lstStyle>
          <a:p/>
        </p:txBody>
      </p:sp>
      <p:sp>
        <p:nvSpPr>
          <p:cNvPr id="290" name="Google Shape;290;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buClr>
                <a:schemeClr val="dk1"/>
              </a:buClr>
              <a:buSzPts val="1800"/>
              <a:buFont typeface="Calibri"/>
              <a:buNone/>
              <a:defRPr sz="1800">
                <a:solidFill>
                  <a:schemeClr val="dk1"/>
                </a:solidFill>
                <a:latin typeface="Calibri"/>
                <a:ea typeface="Calibri"/>
                <a:cs typeface="Calibri"/>
                <a:sym typeface="Calibri"/>
              </a:defRPr>
            </a:lvl1pPr>
            <a:lvl2pPr indent="0" lvl="1" marL="0" marR="0" algn="r">
              <a:buClr>
                <a:schemeClr val="dk1"/>
              </a:buClr>
              <a:buSzPts val="1800"/>
              <a:buFont typeface="Calibri"/>
              <a:buNone/>
              <a:defRPr sz="1800">
                <a:solidFill>
                  <a:schemeClr val="dk1"/>
                </a:solidFill>
                <a:latin typeface="Calibri"/>
                <a:ea typeface="Calibri"/>
                <a:cs typeface="Calibri"/>
                <a:sym typeface="Calibri"/>
              </a:defRPr>
            </a:lvl2pPr>
            <a:lvl3pPr indent="0" lvl="2" marL="0" marR="0" algn="r">
              <a:buClr>
                <a:schemeClr val="dk1"/>
              </a:buClr>
              <a:buSzPts val="1800"/>
              <a:buFont typeface="Calibri"/>
              <a:buNone/>
              <a:defRPr sz="1800">
                <a:solidFill>
                  <a:schemeClr val="dk1"/>
                </a:solidFill>
                <a:latin typeface="Calibri"/>
                <a:ea typeface="Calibri"/>
                <a:cs typeface="Calibri"/>
                <a:sym typeface="Calibri"/>
              </a:defRPr>
            </a:lvl3pPr>
            <a:lvl4pPr indent="0" lvl="3" marL="0" marR="0" algn="r">
              <a:buClr>
                <a:schemeClr val="dk1"/>
              </a:buClr>
              <a:buSzPts val="1800"/>
              <a:buFont typeface="Calibri"/>
              <a:buNone/>
              <a:defRPr sz="1800">
                <a:solidFill>
                  <a:schemeClr val="dk1"/>
                </a:solidFill>
                <a:latin typeface="Calibri"/>
                <a:ea typeface="Calibri"/>
                <a:cs typeface="Calibri"/>
                <a:sym typeface="Calibri"/>
              </a:defRPr>
            </a:lvl4pPr>
            <a:lvl5pPr indent="0" lvl="4" marL="0" marR="0" algn="r">
              <a:buClr>
                <a:schemeClr val="dk1"/>
              </a:buClr>
              <a:buSzPts val="1800"/>
              <a:buFont typeface="Calibri"/>
              <a:buNone/>
              <a:defRPr sz="1800">
                <a:solidFill>
                  <a:schemeClr val="dk1"/>
                </a:solidFill>
                <a:latin typeface="Calibri"/>
                <a:ea typeface="Calibri"/>
                <a:cs typeface="Calibri"/>
                <a:sym typeface="Calibri"/>
              </a:defRPr>
            </a:lvl5pPr>
            <a:lvl6pPr indent="0" lvl="5" marL="0" marR="0" algn="r">
              <a:buClr>
                <a:schemeClr val="dk1"/>
              </a:buClr>
              <a:buSzPts val="1800"/>
              <a:buFont typeface="Calibri"/>
              <a:buNone/>
              <a:defRPr sz="1800">
                <a:solidFill>
                  <a:schemeClr val="dk1"/>
                </a:solidFill>
                <a:latin typeface="Calibri"/>
                <a:ea typeface="Calibri"/>
                <a:cs typeface="Calibri"/>
                <a:sym typeface="Calibri"/>
              </a:defRPr>
            </a:lvl6pPr>
            <a:lvl7pPr indent="0" lvl="6" marL="0" marR="0" algn="r">
              <a:buClr>
                <a:schemeClr val="dk1"/>
              </a:buClr>
              <a:buSzPts val="1800"/>
              <a:buFont typeface="Calibri"/>
              <a:buNone/>
              <a:defRPr sz="1800">
                <a:solidFill>
                  <a:schemeClr val="dk1"/>
                </a:solidFill>
                <a:latin typeface="Calibri"/>
                <a:ea typeface="Calibri"/>
                <a:cs typeface="Calibri"/>
                <a:sym typeface="Calibri"/>
              </a:defRPr>
            </a:lvl7pPr>
            <a:lvl8pPr indent="0" lvl="7" marL="0" marR="0" algn="r">
              <a:buClr>
                <a:schemeClr val="dk1"/>
              </a:buClr>
              <a:buSzPts val="1800"/>
              <a:buFont typeface="Calibri"/>
              <a:buNone/>
              <a:defRPr sz="1800">
                <a:solidFill>
                  <a:schemeClr val="dk1"/>
                </a:solidFill>
                <a:latin typeface="Calibri"/>
                <a:ea typeface="Calibri"/>
                <a:cs typeface="Calibri"/>
                <a:sym typeface="Calibri"/>
              </a:defRPr>
            </a:lvl8pPr>
            <a:lvl9pPr indent="0" lvl="8" marL="0" marR="0" algn="r">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1" name="Shape 291"/>
        <p:cNvGrpSpPr/>
        <p:nvPr/>
      </p:nvGrpSpPr>
      <p:grpSpPr>
        <a:xfrm>
          <a:off x="0" y="0"/>
          <a:ext cx="0" cy="0"/>
          <a:chOff x="0" y="0"/>
          <a:chExt cx="0" cy="0"/>
        </a:xfrm>
      </p:grpSpPr>
      <p:sp>
        <p:nvSpPr>
          <p:cNvPr id="292" name="Google Shape;292;p67"/>
          <p:cNvSpPr/>
          <p:nvPr/>
        </p:nvSpPr>
        <p:spPr>
          <a:xfrm>
            <a:off x="0" y="0"/>
            <a:ext cx="9144000" cy="1277100"/>
          </a:xfrm>
          <a:prstGeom prst="rect">
            <a:avLst/>
          </a:prstGeom>
          <a:solidFill>
            <a:srgbClr val="274E1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93" name="Google Shape;293;p67"/>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Autofit/>
          </a:bodyPr>
          <a:lstStyle>
            <a:lvl1pPr lvl="0" marR="0" algn="l">
              <a:lnSpc>
                <a:spcPct val="90000"/>
              </a:lnSpc>
              <a:spcBef>
                <a:spcPts val="0"/>
              </a:spcBef>
              <a:spcAft>
                <a:spcPts val="0"/>
              </a:spcAft>
              <a:buClr>
                <a:schemeClr val="lt1"/>
              </a:buClr>
              <a:buSzPts val="2800"/>
              <a:buFont typeface="Calibri"/>
              <a:buNone/>
              <a:defRPr b="0" i="0" sz="3300" u="none" cap="none" strike="noStrike">
                <a:solidFill>
                  <a:schemeClr val="lt1"/>
                </a:solidFill>
                <a:latin typeface="Calibri"/>
                <a:ea typeface="Calibri"/>
                <a:cs typeface="Calibri"/>
                <a:sym typeface="Calibri"/>
              </a:defRPr>
            </a:lvl1pPr>
            <a:lvl2pPr lvl="1">
              <a:spcBef>
                <a:spcPts val="0"/>
              </a:spcBef>
              <a:spcAft>
                <a:spcPts val="0"/>
              </a:spcAft>
              <a:buClr>
                <a:schemeClr val="lt1"/>
              </a:buClr>
              <a:buSzPts val="2800"/>
              <a:buFont typeface="Arial"/>
              <a:buNone/>
              <a:defRPr sz="1800">
                <a:solidFill>
                  <a:schemeClr val="lt1"/>
                </a:solidFill>
              </a:defRPr>
            </a:lvl2pPr>
            <a:lvl3pPr lvl="2">
              <a:spcBef>
                <a:spcPts val="0"/>
              </a:spcBef>
              <a:spcAft>
                <a:spcPts val="0"/>
              </a:spcAft>
              <a:buClr>
                <a:schemeClr val="lt1"/>
              </a:buClr>
              <a:buSzPts val="2800"/>
              <a:buFont typeface="Arial"/>
              <a:buNone/>
              <a:defRPr sz="1800">
                <a:solidFill>
                  <a:schemeClr val="lt1"/>
                </a:solidFill>
              </a:defRPr>
            </a:lvl3pPr>
            <a:lvl4pPr lvl="3">
              <a:spcBef>
                <a:spcPts val="0"/>
              </a:spcBef>
              <a:spcAft>
                <a:spcPts val="0"/>
              </a:spcAft>
              <a:buClr>
                <a:schemeClr val="lt1"/>
              </a:buClr>
              <a:buSzPts val="2800"/>
              <a:buFont typeface="Arial"/>
              <a:buNone/>
              <a:defRPr sz="1800">
                <a:solidFill>
                  <a:schemeClr val="lt1"/>
                </a:solidFill>
              </a:defRPr>
            </a:lvl4pPr>
            <a:lvl5pPr lvl="4">
              <a:spcBef>
                <a:spcPts val="0"/>
              </a:spcBef>
              <a:spcAft>
                <a:spcPts val="0"/>
              </a:spcAft>
              <a:buClr>
                <a:schemeClr val="lt1"/>
              </a:buClr>
              <a:buSzPts val="2800"/>
              <a:buFont typeface="Arial"/>
              <a:buNone/>
              <a:defRPr sz="1800">
                <a:solidFill>
                  <a:schemeClr val="lt1"/>
                </a:solidFill>
              </a:defRPr>
            </a:lvl5pPr>
            <a:lvl6pPr lvl="5">
              <a:spcBef>
                <a:spcPts val="0"/>
              </a:spcBef>
              <a:spcAft>
                <a:spcPts val="0"/>
              </a:spcAft>
              <a:buClr>
                <a:schemeClr val="lt1"/>
              </a:buClr>
              <a:buSzPts val="2800"/>
              <a:buFont typeface="Arial"/>
              <a:buNone/>
              <a:defRPr sz="1800">
                <a:solidFill>
                  <a:schemeClr val="lt1"/>
                </a:solidFill>
              </a:defRPr>
            </a:lvl6pPr>
            <a:lvl7pPr lvl="6">
              <a:spcBef>
                <a:spcPts val="0"/>
              </a:spcBef>
              <a:spcAft>
                <a:spcPts val="0"/>
              </a:spcAft>
              <a:buClr>
                <a:schemeClr val="lt1"/>
              </a:buClr>
              <a:buSzPts val="2800"/>
              <a:buFont typeface="Arial"/>
              <a:buNone/>
              <a:defRPr sz="1800">
                <a:solidFill>
                  <a:schemeClr val="lt1"/>
                </a:solidFill>
              </a:defRPr>
            </a:lvl7pPr>
            <a:lvl8pPr lvl="7">
              <a:spcBef>
                <a:spcPts val="0"/>
              </a:spcBef>
              <a:spcAft>
                <a:spcPts val="0"/>
              </a:spcAft>
              <a:buClr>
                <a:schemeClr val="lt1"/>
              </a:buClr>
              <a:buSzPts val="2800"/>
              <a:buFont typeface="Arial"/>
              <a:buNone/>
              <a:defRPr sz="1800">
                <a:solidFill>
                  <a:schemeClr val="lt1"/>
                </a:solidFill>
              </a:defRPr>
            </a:lvl8pPr>
            <a:lvl9pPr lvl="8">
              <a:spcBef>
                <a:spcPts val="0"/>
              </a:spcBef>
              <a:spcAft>
                <a:spcPts val="0"/>
              </a:spcAft>
              <a:buClr>
                <a:schemeClr val="lt1"/>
              </a:buClr>
              <a:buSzPts val="2800"/>
              <a:buFont typeface="Arial"/>
              <a:buNone/>
              <a:defRPr sz="1800">
                <a:solidFill>
                  <a:schemeClr val="lt1"/>
                </a:solidFill>
              </a:defRPr>
            </a:lvl9pPr>
          </a:lstStyle>
          <a:p/>
        </p:txBody>
      </p:sp>
      <p:sp>
        <p:nvSpPr>
          <p:cNvPr id="294" name="Google Shape;294;p67"/>
          <p:cNvSpPr txBox="1"/>
          <p:nvPr>
            <p:ph idx="1" type="body"/>
          </p:nvPr>
        </p:nvSpPr>
        <p:spPr>
          <a:xfrm>
            <a:off x="311700" y="1505700"/>
            <a:ext cx="3999900" cy="3076200"/>
          </a:xfrm>
          <a:prstGeom prst="rect">
            <a:avLst/>
          </a:prstGeom>
          <a:noFill/>
          <a:ln>
            <a:noFill/>
          </a:ln>
        </p:spPr>
        <p:txBody>
          <a:bodyPr anchorCtr="0" anchor="t" bIns="91425" lIns="91425" spcFirstLastPara="1" rIns="91425" wrap="square" tIns="91425">
            <a:noAutofit/>
          </a:bodyPr>
          <a:lstStyle>
            <a:lvl1pPr indent="-311150" lvl="0" marL="457200" marR="0" algn="l">
              <a:lnSpc>
                <a:spcPct val="90000"/>
              </a:lnSpc>
              <a:spcBef>
                <a:spcPts val="0"/>
              </a:spcBef>
              <a:spcAft>
                <a:spcPts val="0"/>
              </a:spcAft>
              <a:buClr>
                <a:schemeClr val="dk1"/>
              </a:buClr>
              <a:buSzPts val="1300"/>
              <a:buFont typeface="Arial"/>
              <a:buChar char="●"/>
              <a:defRPr b="0" i="0" sz="2100" u="none" cap="none" strike="noStrike">
                <a:solidFill>
                  <a:schemeClr val="dk1"/>
                </a:solidFill>
                <a:latin typeface="Calibri"/>
                <a:ea typeface="Calibri"/>
                <a:cs typeface="Calibri"/>
                <a:sym typeface="Calibri"/>
              </a:defRPr>
            </a:lvl1pPr>
            <a:lvl2pPr indent="-298450" lvl="1" marL="914400" marR="0" algn="l">
              <a:lnSpc>
                <a:spcPct val="90000"/>
              </a:lnSpc>
              <a:spcBef>
                <a:spcPts val="16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2pPr>
            <a:lvl3pPr indent="-298450" lvl="2" marL="1371600" marR="0" algn="l">
              <a:lnSpc>
                <a:spcPct val="90000"/>
              </a:lnSpc>
              <a:spcBef>
                <a:spcPts val="1600"/>
              </a:spcBef>
              <a:spcAft>
                <a:spcPts val="0"/>
              </a:spcAft>
              <a:buClr>
                <a:schemeClr val="dk1"/>
              </a:buClr>
              <a:buSzPts val="1100"/>
              <a:buFont typeface="Arial"/>
              <a:buChar char="■"/>
              <a:defRPr b="0" i="0" sz="1500" u="none" cap="none" strike="noStrike">
                <a:solidFill>
                  <a:schemeClr val="dk1"/>
                </a:solidFill>
                <a:latin typeface="Calibri"/>
                <a:ea typeface="Calibri"/>
                <a:cs typeface="Calibri"/>
                <a:sym typeface="Calibri"/>
              </a:defRPr>
            </a:lvl3pPr>
            <a:lvl4pPr indent="-298450" lvl="3" marL="18288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4pPr>
            <a:lvl5pPr indent="-298450" lvl="4" marL="22860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5pPr>
            <a:lvl6pPr indent="-298450" lvl="5" marL="27432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6pPr>
            <a:lvl7pPr indent="-298450" lvl="6" marL="32004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7pPr>
            <a:lvl8pPr indent="-298450" lvl="7" marL="36576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8pPr>
            <a:lvl9pPr indent="-298450" lvl="8" marL="4114800" marR="0" algn="l">
              <a:lnSpc>
                <a:spcPct val="90000"/>
              </a:lnSpc>
              <a:spcBef>
                <a:spcPts val="1600"/>
              </a:spcBef>
              <a:spcAft>
                <a:spcPts val="160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9pPr>
          </a:lstStyle>
          <a:p/>
        </p:txBody>
      </p:sp>
      <p:sp>
        <p:nvSpPr>
          <p:cNvPr id="295" name="Google Shape;295;p67"/>
          <p:cNvSpPr txBox="1"/>
          <p:nvPr>
            <p:ph idx="2" type="body"/>
          </p:nvPr>
        </p:nvSpPr>
        <p:spPr>
          <a:xfrm>
            <a:off x="4832400" y="1505700"/>
            <a:ext cx="3999900" cy="3076200"/>
          </a:xfrm>
          <a:prstGeom prst="rect">
            <a:avLst/>
          </a:prstGeom>
          <a:noFill/>
          <a:ln>
            <a:noFill/>
          </a:ln>
        </p:spPr>
        <p:txBody>
          <a:bodyPr anchorCtr="0" anchor="t" bIns="91425" lIns="91425" spcFirstLastPara="1" rIns="91425" wrap="square" tIns="91425">
            <a:noAutofit/>
          </a:bodyPr>
          <a:lstStyle>
            <a:lvl1pPr indent="-311150" lvl="0" marL="457200" marR="0" algn="l">
              <a:lnSpc>
                <a:spcPct val="90000"/>
              </a:lnSpc>
              <a:spcBef>
                <a:spcPts val="0"/>
              </a:spcBef>
              <a:spcAft>
                <a:spcPts val="0"/>
              </a:spcAft>
              <a:buClr>
                <a:schemeClr val="dk1"/>
              </a:buClr>
              <a:buSzPts val="1300"/>
              <a:buFont typeface="Arial"/>
              <a:buChar char="●"/>
              <a:defRPr b="0" i="0" sz="2100" u="none" cap="none" strike="noStrike">
                <a:solidFill>
                  <a:schemeClr val="dk1"/>
                </a:solidFill>
                <a:latin typeface="Calibri"/>
                <a:ea typeface="Calibri"/>
                <a:cs typeface="Calibri"/>
                <a:sym typeface="Calibri"/>
              </a:defRPr>
            </a:lvl1pPr>
            <a:lvl2pPr indent="-298450" lvl="1" marL="914400" marR="0" algn="l">
              <a:lnSpc>
                <a:spcPct val="90000"/>
              </a:lnSpc>
              <a:spcBef>
                <a:spcPts val="16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2pPr>
            <a:lvl3pPr indent="-298450" lvl="2" marL="1371600" marR="0" algn="l">
              <a:lnSpc>
                <a:spcPct val="90000"/>
              </a:lnSpc>
              <a:spcBef>
                <a:spcPts val="1600"/>
              </a:spcBef>
              <a:spcAft>
                <a:spcPts val="0"/>
              </a:spcAft>
              <a:buClr>
                <a:schemeClr val="dk1"/>
              </a:buClr>
              <a:buSzPts val="1100"/>
              <a:buFont typeface="Arial"/>
              <a:buChar char="■"/>
              <a:defRPr b="0" i="0" sz="1500" u="none" cap="none" strike="noStrike">
                <a:solidFill>
                  <a:schemeClr val="dk1"/>
                </a:solidFill>
                <a:latin typeface="Calibri"/>
                <a:ea typeface="Calibri"/>
                <a:cs typeface="Calibri"/>
                <a:sym typeface="Calibri"/>
              </a:defRPr>
            </a:lvl3pPr>
            <a:lvl4pPr indent="-298450" lvl="3" marL="18288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4pPr>
            <a:lvl5pPr indent="-298450" lvl="4" marL="22860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5pPr>
            <a:lvl6pPr indent="-298450" lvl="5" marL="27432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6pPr>
            <a:lvl7pPr indent="-298450" lvl="6" marL="32004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7pPr>
            <a:lvl8pPr indent="-298450" lvl="7" marL="3657600" marR="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8pPr>
            <a:lvl9pPr indent="-298450" lvl="8" marL="4114800" marR="0" algn="l">
              <a:lnSpc>
                <a:spcPct val="90000"/>
              </a:lnSpc>
              <a:spcBef>
                <a:spcPts val="1600"/>
              </a:spcBef>
              <a:spcAft>
                <a:spcPts val="160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9pPr>
          </a:lstStyle>
          <a:p/>
        </p:txBody>
      </p:sp>
      <p:sp>
        <p:nvSpPr>
          <p:cNvPr id="296" name="Google Shape;296;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buClr>
                <a:schemeClr val="dk1"/>
              </a:buClr>
              <a:buSzPts val="1800"/>
              <a:buFont typeface="Calibri"/>
              <a:buNone/>
              <a:defRPr sz="1800">
                <a:solidFill>
                  <a:schemeClr val="dk1"/>
                </a:solidFill>
                <a:latin typeface="Calibri"/>
                <a:ea typeface="Calibri"/>
                <a:cs typeface="Calibri"/>
                <a:sym typeface="Calibri"/>
              </a:defRPr>
            </a:lvl1pPr>
            <a:lvl2pPr indent="0" lvl="1" marL="0" marR="0" algn="r">
              <a:buClr>
                <a:schemeClr val="dk1"/>
              </a:buClr>
              <a:buSzPts val="1800"/>
              <a:buFont typeface="Calibri"/>
              <a:buNone/>
              <a:defRPr sz="1800">
                <a:solidFill>
                  <a:schemeClr val="dk1"/>
                </a:solidFill>
                <a:latin typeface="Calibri"/>
                <a:ea typeface="Calibri"/>
                <a:cs typeface="Calibri"/>
                <a:sym typeface="Calibri"/>
              </a:defRPr>
            </a:lvl2pPr>
            <a:lvl3pPr indent="0" lvl="2" marL="0" marR="0" algn="r">
              <a:buClr>
                <a:schemeClr val="dk1"/>
              </a:buClr>
              <a:buSzPts val="1800"/>
              <a:buFont typeface="Calibri"/>
              <a:buNone/>
              <a:defRPr sz="1800">
                <a:solidFill>
                  <a:schemeClr val="dk1"/>
                </a:solidFill>
                <a:latin typeface="Calibri"/>
                <a:ea typeface="Calibri"/>
                <a:cs typeface="Calibri"/>
                <a:sym typeface="Calibri"/>
              </a:defRPr>
            </a:lvl3pPr>
            <a:lvl4pPr indent="0" lvl="3" marL="0" marR="0" algn="r">
              <a:buClr>
                <a:schemeClr val="dk1"/>
              </a:buClr>
              <a:buSzPts val="1800"/>
              <a:buFont typeface="Calibri"/>
              <a:buNone/>
              <a:defRPr sz="1800">
                <a:solidFill>
                  <a:schemeClr val="dk1"/>
                </a:solidFill>
                <a:latin typeface="Calibri"/>
                <a:ea typeface="Calibri"/>
                <a:cs typeface="Calibri"/>
                <a:sym typeface="Calibri"/>
              </a:defRPr>
            </a:lvl4pPr>
            <a:lvl5pPr indent="0" lvl="4" marL="0" marR="0" algn="r">
              <a:buClr>
                <a:schemeClr val="dk1"/>
              </a:buClr>
              <a:buSzPts val="1800"/>
              <a:buFont typeface="Calibri"/>
              <a:buNone/>
              <a:defRPr sz="1800">
                <a:solidFill>
                  <a:schemeClr val="dk1"/>
                </a:solidFill>
                <a:latin typeface="Calibri"/>
                <a:ea typeface="Calibri"/>
                <a:cs typeface="Calibri"/>
                <a:sym typeface="Calibri"/>
              </a:defRPr>
            </a:lvl5pPr>
            <a:lvl6pPr indent="0" lvl="5" marL="0" marR="0" algn="r">
              <a:buClr>
                <a:schemeClr val="dk1"/>
              </a:buClr>
              <a:buSzPts val="1800"/>
              <a:buFont typeface="Calibri"/>
              <a:buNone/>
              <a:defRPr sz="1800">
                <a:solidFill>
                  <a:schemeClr val="dk1"/>
                </a:solidFill>
                <a:latin typeface="Calibri"/>
                <a:ea typeface="Calibri"/>
                <a:cs typeface="Calibri"/>
                <a:sym typeface="Calibri"/>
              </a:defRPr>
            </a:lvl6pPr>
            <a:lvl7pPr indent="0" lvl="6" marL="0" marR="0" algn="r">
              <a:buClr>
                <a:schemeClr val="dk1"/>
              </a:buClr>
              <a:buSzPts val="1800"/>
              <a:buFont typeface="Calibri"/>
              <a:buNone/>
              <a:defRPr sz="1800">
                <a:solidFill>
                  <a:schemeClr val="dk1"/>
                </a:solidFill>
                <a:latin typeface="Calibri"/>
                <a:ea typeface="Calibri"/>
                <a:cs typeface="Calibri"/>
                <a:sym typeface="Calibri"/>
              </a:defRPr>
            </a:lvl7pPr>
            <a:lvl8pPr indent="0" lvl="7" marL="0" marR="0" algn="r">
              <a:buClr>
                <a:schemeClr val="dk1"/>
              </a:buClr>
              <a:buSzPts val="1800"/>
              <a:buFont typeface="Calibri"/>
              <a:buNone/>
              <a:defRPr sz="1800">
                <a:solidFill>
                  <a:schemeClr val="dk1"/>
                </a:solidFill>
                <a:latin typeface="Calibri"/>
                <a:ea typeface="Calibri"/>
                <a:cs typeface="Calibri"/>
                <a:sym typeface="Calibri"/>
              </a:defRPr>
            </a:lvl8pPr>
            <a:lvl9pPr indent="0" lvl="8" marL="0" marR="0" algn="r">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arge Text Format ">
  <p:cSld name="Title and Large Text Format ">
    <p:spTree>
      <p:nvGrpSpPr>
        <p:cNvPr id="297" name="Shape 297"/>
        <p:cNvGrpSpPr/>
        <p:nvPr/>
      </p:nvGrpSpPr>
      <p:grpSpPr>
        <a:xfrm>
          <a:off x="0" y="0"/>
          <a:ext cx="0" cy="0"/>
          <a:chOff x="0" y="0"/>
          <a:chExt cx="0" cy="0"/>
        </a:xfrm>
      </p:grpSpPr>
      <p:sp>
        <p:nvSpPr>
          <p:cNvPr id="298" name="Google Shape;298;p68"/>
          <p:cNvSpPr txBox="1"/>
          <p:nvPr/>
        </p:nvSpPr>
        <p:spPr>
          <a:xfrm>
            <a:off x="5943601" y="4767263"/>
            <a:ext cx="25719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299" name="Google Shape;299;p68"/>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300" name="Google Shape;300;p68"/>
          <p:cNvSpPr txBox="1"/>
          <p:nvPr>
            <p:ph idx="1" type="body"/>
          </p:nvPr>
        </p:nvSpPr>
        <p:spPr>
          <a:xfrm>
            <a:off x="191692" y="191692"/>
            <a:ext cx="3088500" cy="4821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01" name="Google Shape;301;p68"/>
          <p:cNvSpPr txBox="1"/>
          <p:nvPr>
            <p:ph idx="2" type="body"/>
          </p:nvPr>
        </p:nvSpPr>
        <p:spPr>
          <a:xfrm>
            <a:off x="1588294" y="1297782"/>
            <a:ext cx="6393600" cy="59880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22779F"/>
              </a:buClr>
              <a:buSzPts val="3000"/>
              <a:buFont typeface="Arial"/>
              <a:buNone/>
              <a:defRPr b="1" i="0" sz="3000" u="none" cap="none" strike="noStrike">
                <a:solidFill>
                  <a:schemeClr val="accent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Large Text Format">
  <p:cSld name="Title, Subtitle, and Large Text Format">
    <p:spTree>
      <p:nvGrpSpPr>
        <p:cNvPr id="302" name="Shape 302"/>
        <p:cNvGrpSpPr/>
        <p:nvPr/>
      </p:nvGrpSpPr>
      <p:grpSpPr>
        <a:xfrm>
          <a:off x="0" y="0"/>
          <a:ext cx="0" cy="0"/>
          <a:chOff x="0" y="0"/>
          <a:chExt cx="0" cy="0"/>
        </a:xfrm>
      </p:grpSpPr>
      <p:sp>
        <p:nvSpPr>
          <p:cNvPr id="303" name="Google Shape;303;p69"/>
          <p:cNvSpPr txBox="1"/>
          <p:nvPr/>
        </p:nvSpPr>
        <p:spPr>
          <a:xfrm>
            <a:off x="5949779" y="4767263"/>
            <a:ext cx="25656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304" name="Google Shape;304;p69"/>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305" name="Google Shape;305;p69"/>
          <p:cNvSpPr txBox="1"/>
          <p:nvPr>
            <p:ph idx="1" type="body"/>
          </p:nvPr>
        </p:nvSpPr>
        <p:spPr>
          <a:xfrm>
            <a:off x="742950" y="860915"/>
            <a:ext cx="4071900" cy="5154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22779F"/>
              </a:buClr>
              <a:buSzPts val="2400"/>
              <a:buFont typeface="Arial"/>
              <a:buNone/>
              <a:defRPr b="1" i="0" sz="2400" u="none" cap="none" strike="noStrike">
                <a:solidFill>
                  <a:schemeClr val="accent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06" name="Google Shape;306;p69"/>
          <p:cNvSpPr txBox="1"/>
          <p:nvPr>
            <p:ph idx="2" type="body"/>
          </p:nvPr>
        </p:nvSpPr>
        <p:spPr>
          <a:xfrm>
            <a:off x="1154147" y="1822043"/>
            <a:ext cx="6870000" cy="174300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B315B"/>
              </a:buClr>
              <a:buSzPts val="3750"/>
              <a:buFont typeface="Arial"/>
              <a:buNone/>
              <a:defRPr b="0" i="0" sz="375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07" name="Google Shape;307;p69"/>
          <p:cNvSpPr txBox="1"/>
          <p:nvPr>
            <p:ph idx="3" type="body"/>
          </p:nvPr>
        </p:nvSpPr>
        <p:spPr>
          <a:xfrm>
            <a:off x="179656" y="296338"/>
            <a:ext cx="3150300" cy="4791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Bullet Points">
  <p:cSld name="Title, Subtitle, and Bullet Points">
    <p:spTree>
      <p:nvGrpSpPr>
        <p:cNvPr id="308" name="Shape 308"/>
        <p:cNvGrpSpPr/>
        <p:nvPr/>
      </p:nvGrpSpPr>
      <p:grpSpPr>
        <a:xfrm>
          <a:off x="0" y="0"/>
          <a:ext cx="0" cy="0"/>
          <a:chOff x="0" y="0"/>
          <a:chExt cx="0" cy="0"/>
        </a:xfrm>
      </p:grpSpPr>
      <p:sp>
        <p:nvSpPr>
          <p:cNvPr id="309" name="Google Shape;309;p70"/>
          <p:cNvSpPr txBox="1"/>
          <p:nvPr/>
        </p:nvSpPr>
        <p:spPr>
          <a:xfrm>
            <a:off x="5708822" y="4767263"/>
            <a:ext cx="25779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310" name="Google Shape;310;p70"/>
          <p:cNvCxnSpPr/>
          <p:nvPr/>
        </p:nvCxnSpPr>
        <p:spPr>
          <a:xfrm>
            <a:off x="5143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311" name="Google Shape;311;p70"/>
          <p:cNvSpPr txBox="1"/>
          <p:nvPr>
            <p:ph idx="1" type="body"/>
          </p:nvPr>
        </p:nvSpPr>
        <p:spPr>
          <a:xfrm>
            <a:off x="278607" y="315516"/>
            <a:ext cx="4775700" cy="6084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12" name="Google Shape;312;p70"/>
          <p:cNvSpPr txBox="1"/>
          <p:nvPr>
            <p:ph idx="2" type="body"/>
          </p:nvPr>
        </p:nvSpPr>
        <p:spPr>
          <a:xfrm>
            <a:off x="611981" y="923926"/>
            <a:ext cx="4862400" cy="4089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750"/>
              </a:spcBef>
              <a:spcAft>
                <a:spcPts val="0"/>
              </a:spcAft>
              <a:buClr>
                <a:schemeClr val="accent2"/>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13" name="Google Shape;313;p70"/>
          <p:cNvSpPr txBox="1"/>
          <p:nvPr>
            <p:ph idx="3" type="body"/>
          </p:nvPr>
        </p:nvSpPr>
        <p:spPr>
          <a:xfrm>
            <a:off x="889397" y="1557338"/>
            <a:ext cx="7037700" cy="2971800"/>
          </a:xfrm>
          <a:prstGeom prst="rect">
            <a:avLst/>
          </a:prstGeom>
          <a:noFill/>
          <a:ln>
            <a:noFill/>
          </a:ln>
        </p:spPr>
        <p:txBody>
          <a:bodyPr anchorCtr="0" anchor="t" bIns="45700" lIns="91425" spcFirstLastPara="1" rIns="91425" wrap="square" tIns="45700">
            <a:noAutofit/>
          </a:bodyPr>
          <a:lstStyle>
            <a:lvl1pPr indent="-355600" lvl="0" marL="457200" marR="0" algn="l">
              <a:lnSpc>
                <a:spcPct val="100000"/>
              </a:lnSpc>
              <a:spcBef>
                <a:spcPts val="0"/>
              </a:spcBef>
              <a:spcAft>
                <a:spcPts val="0"/>
              </a:spcAft>
              <a:buClr>
                <a:srgbClr val="0B315B"/>
              </a:buClr>
              <a:buSzPts val="2000"/>
              <a:buFont typeface="Arial"/>
              <a:buChar char="•"/>
              <a:defRPr b="0" i="0" sz="21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rgbClr val="0B315B"/>
              </a:buClr>
              <a:buSzPts val="15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ccent Color Text">
  <p:cSld name="Title, Sub-title, Accent Color Text">
    <p:spTree>
      <p:nvGrpSpPr>
        <p:cNvPr id="314" name="Shape 314"/>
        <p:cNvGrpSpPr/>
        <p:nvPr/>
      </p:nvGrpSpPr>
      <p:grpSpPr>
        <a:xfrm>
          <a:off x="0" y="0"/>
          <a:ext cx="0" cy="0"/>
          <a:chOff x="0" y="0"/>
          <a:chExt cx="0" cy="0"/>
        </a:xfrm>
      </p:grpSpPr>
      <p:sp>
        <p:nvSpPr>
          <p:cNvPr id="315" name="Google Shape;315;p71"/>
          <p:cNvSpPr txBox="1"/>
          <p:nvPr/>
        </p:nvSpPr>
        <p:spPr>
          <a:xfrm>
            <a:off x="5925065" y="4767263"/>
            <a:ext cx="2590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316" name="Google Shape;316;p71"/>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317" name="Google Shape;317;p71"/>
          <p:cNvSpPr txBox="1"/>
          <p:nvPr>
            <p:ph idx="1" type="body"/>
          </p:nvPr>
        </p:nvSpPr>
        <p:spPr>
          <a:xfrm>
            <a:off x="259556" y="302967"/>
            <a:ext cx="3429000" cy="537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18" name="Google Shape;318;p71"/>
          <p:cNvSpPr txBox="1"/>
          <p:nvPr>
            <p:ph idx="2" type="body"/>
          </p:nvPr>
        </p:nvSpPr>
        <p:spPr>
          <a:xfrm>
            <a:off x="500063" y="908448"/>
            <a:ext cx="4088700" cy="3828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750"/>
              </a:spcBef>
              <a:spcAft>
                <a:spcPts val="0"/>
              </a:spcAft>
              <a:buClr>
                <a:schemeClr val="accent2"/>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19" name="Google Shape;319;p71"/>
          <p:cNvSpPr txBox="1"/>
          <p:nvPr>
            <p:ph idx="3" type="body"/>
          </p:nvPr>
        </p:nvSpPr>
        <p:spPr>
          <a:xfrm>
            <a:off x="3549286" y="1998802"/>
            <a:ext cx="1520400" cy="63570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22779F"/>
              </a:buClr>
              <a:buSzPts val="3750"/>
              <a:buFont typeface="Arial"/>
              <a:buNone/>
              <a:defRPr b="1" i="0" sz="3750" u="none" cap="none" strike="noStrike">
                <a:solidFill>
                  <a:schemeClr val="accent4"/>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228600" lvl="4" marL="2286000" marR="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20" name="Google Shape;320;p71"/>
          <p:cNvSpPr txBox="1"/>
          <p:nvPr>
            <p:ph idx="4" type="body"/>
          </p:nvPr>
        </p:nvSpPr>
        <p:spPr>
          <a:xfrm>
            <a:off x="1315770" y="1994038"/>
            <a:ext cx="1427700" cy="6453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750"/>
              </a:spcBef>
              <a:spcAft>
                <a:spcPts val="0"/>
              </a:spcAft>
              <a:buClr>
                <a:schemeClr val="accent2"/>
              </a:buClr>
              <a:buSzPts val="3750"/>
              <a:buFont typeface="Arial"/>
              <a:buNone/>
              <a:defRPr b="1" i="0" sz="3750" u="none" cap="none" strike="noStrike">
                <a:solidFill>
                  <a:schemeClr val="accent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21" name="Google Shape;321;p71"/>
          <p:cNvSpPr txBox="1"/>
          <p:nvPr>
            <p:ph idx="5" type="body"/>
          </p:nvPr>
        </p:nvSpPr>
        <p:spPr>
          <a:xfrm>
            <a:off x="6012179" y="1998802"/>
            <a:ext cx="1656300" cy="6357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750"/>
              </a:spcBef>
              <a:spcAft>
                <a:spcPts val="0"/>
              </a:spcAft>
              <a:buClr>
                <a:schemeClr val="dk2"/>
              </a:buClr>
              <a:buSzPts val="3750"/>
              <a:buFont typeface="Arial"/>
              <a:buNone/>
              <a:defRPr b="1" i="0" sz="3750" u="none" cap="none" strike="noStrike">
                <a:solidFill>
                  <a:schemeClr val="dk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ccent Text with Dropdown">
  <p:cSld name="Title, Subtitle, Accent Text with Dropdown">
    <p:spTree>
      <p:nvGrpSpPr>
        <p:cNvPr id="322" name="Shape 322"/>
        <p:cNvGrpSpPr/>
        <p:nvPr/>
      </p:nvGrpSpPr>
      <p:grpSpPr>
        <a:xfrm>
          <a:off x="0" y="0"/>
          <a:ext cx="0" cy="0"/>
          <a:chOff x="0" y="0"/>
          <a:chExt cx="0" cy="0"/>
        </a:xfrm>
      </p:grpSpPr>
      <p:sp>
        <p:nvSpPr>
          <p:cNvPr id="323" name="Google Shape;323;p72"/>
          <p:cNvSpPr txBox="1"/>
          <p:nvPr/>
        </p:nvSpPr>
        <p:spPr>
          <a:xfrm>
            <a:off x="5690287" y="4767263"/>
            <a:ext cx="25965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324" name="Google Shape;324;p72"/>
          <p:cNvCxnSpPr/>
          <p:nvPr/>
        </p:nvCxnSpPr>
        <p:spPr>
          <a:xfrm>
            <a:off x="5143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325" name="Google Shape;325;p72"/>
          <p:cNvSpPr txBox="1"/>
          <p:nvPr>
            <p:ph idx="1" type="body"/>
          </p:nvPr>
        </p:nvSpPr>
        <p:spPr>
          <a:xfrm>
            <a:off x="370285" y="391975"/>
            <a:ext cx="3163500" cy="4515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750"/>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26" name="Google Shape;326;p72"/>
          <p:cNvSpPr txBox="1"/>
          <p:nvPr>
            <p:ph idx="2" type="body"/>
          </p:nvPr>
        </p:nvSpPr>
        <p:spPr>
          <a:xfrm>
            <a:off x="673894" y="945357"/>
            <a:ext cx="2950500" cy="4512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22779F"/>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27" name="Google Shape;327;p72"/>
          <p:cNvSpPr txBox="1"/>
          <p:nvPr>
            <p:ph idx="3" type="body"/>
          </p:nvPr>
        </p:nvSpPr>
        <p:spPr>
          <a:xfrm>
            <a:off x="1128731" y="1879364"/>
            <a:ext cx="1452600" cy="66120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22779F"/>
              </a:buClr>
              <a:buSzPts val="3750"/>
              <a:buFont typeface="Arial"/>
              <a:buNone/>
              <a:defRPr b="1" i="0" sz="3750" u="none" cap="none" strike="noStrike">
                <a:solidFill>
                  <a:schemeClr val="accent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28" name="Google Shape;328;p72"/>
          <p:cNvSpPr txBox="1"/>
          <p:nvPr>
            <p:ph idx="4" type="body"/>
          </p:nvPr>
        </p:nvSpPr>
        <p:spPr>
          <a:xfrm>
            <a:off x="3676612" y="1908299"/>
            <a:ext cx="1452600" cy="66120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398635"/>
              </a:buClr>
              <a:buSzPts val="3750"/>
              <a:buFont typeface="Arial"/>
              <a:buNone/>
              <a:defRPr b="1" i="0" sz="3750" u="none" cap="none" strike="noStrike">
                <a:solidFill>
                  <a:schemeClr val="accent4"/>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29" name="Google Shape;329;p72"/>
          <p:cNvSpPr txBox="1"/>
          <p:nvPr>
            <p:ph idx="5" type="body"/>
          </p:nvPr>
        </p:nvSpPr>
        <p:spPr>
          <a:xfrm>
            <a:off x="6154438" y="1879364"/>
            <a:ext cx="1452600" cy="66120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B315B"/>
              </a:buClr>
              <a:buSzPts val="3750"/>
              <a:buFont typeface="Arial"/>
              <a:buNone/>
              <a:defRPr b="1" i="0" sz="3750" u="none" cap="none" strike="noStrike">
                <a:solidFill>
                  <a:schemeClr val="dk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30" name="Google Shape;330;p72"/>
          <p:cNvSpPr txBox="1"/>
          <p:nvPr>
            <p:ph idx="6" type="body"/>
          </p:nvPr>
        </p:nvSpPr>
        <p:spPr>
          <a:xfrm>
            <a:off x="1246603" y="3403595"/>
            <a:ext cx="1216800" cy="70470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31" name="Google Shape;331;p72"/>
          <p:cNvSpPr txBox="1"/>
          <p:nvPr>
            <p:ph idx="7" type="body"/>
          </p:nvPr>
        </p:nvSpPr>
        <p:spPr>
          <a:xfrm>
            <a:off x="3741553" y="3449625"/>
            <a:ext cx="1216800" cy="70470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32" name="Google Shape;332;p72"/>
          <p:cNvSpPr txBox="1"/>
          <p:nvPr>
            <p:ph idx="8" type="body"/>
          </p:nvPr>
        </p:nvSpPr>
        <p:spPr>
          <a:xfrm>
            <a:off x="6390182" y="3403595"/>
            <a:ext cx="1216800" cy="70470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00000"/>
              </a:buClr>
              <a:buSzPts val="2100"/>
              <a:buFont typeface="Arial"/>
              <a:buNone/>
              <a:defRPr b="0" i="0" sz="21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rmation ">
  <p:cSld name="Contact Information ">
    <p:spTree>
      <p:nvGrpSpPr>
        <p:cNvPr id="333" name="Shape 333"/>
        <p:cNvGrpSpPr/>
        <p:nvPr/>
      </p:nvGrpSpPr>
      <p:grpSpPr>
        <a:xfrm>
          <a:off x="0" y="0"/>
          <a:ext cx="0" cy="0"/>
          <a:chOff x="0" y="0"/>
          <a:chExt cx="0" cy="0"/>
        </a:xfrm>
      </p:grpSpPr>
      <p:sp>
        <p:nvSpPr>
          <p:cNvPr id="334" name="Google Shape;334;p73"/>
          <p:cNvSpPr txBox="1"/>
          <p:nvPr/>
        </p:nvSpPr>
        <p:spPr>
          <a:xfrm>
            <a:off x="5690287" y="4767263"/>
            <a:ext cx="25965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335" name="Google Shape;335;p73"/>
          <p:cNvCxnSpPr/>
          <p:nvPr/>
        </p:nvCxnSpPr>
        <p:spPr>
          <a:xfrm>
            <a:off x="514350" y="4767263"/>
            <a:ext cx="7692300" cy="900"/>
          </a:xfrm>
          <a:prstGeom prst="straightConnector1">
            <a:avLst/>
          </a:prstGeom>
          <a:noFill/>
          <a:ln cap="flat" cmpd="sng" w="9525">
            <a:solidFill>
              <a:schemeClr val="dk1"/>
            </a:solidFill>
            <a:prstDash val="solid"/>
            <a:miter lim="8000"/>
            <a:headEnd len="sm" w="sm" type="none"/>
            <a:tailEnd len="sm" w="sm" type="none"/>
          </a:ln>
        </p:spPr>
      </p:cxnSp>
      <p:grpSp>
        <p:nvGrpSpPr>
          <p:cNvPr id="336" name="Google Shape;336;p73"/>
          <p:cNvGrpSpPr/>
          <p:nvPr/>
        </p:nvGrpSpPr>
        <p:grpSpPr>
          <a:xfrm>
            <a:off x="1154676" y="2082147"/>
            <a:ext cx="3314081" cy="1460025"/>
            <a:chOff x="1539568" y="2674003"/>
            <a:chExt cx="4418775" cy="1946700"/>
          </a:xfrm>
        </p:grpSpPr>
        <p:cxnSp>
          <p:nvCxnSpPr>
            <p:cNvPr id="337" name="Google Shape;337;p73"/>
            <p:cNvCxnSpPr/>
            <p:nvPr/>
          </p:nvCxnSpPr>
          <p:spPr>
            <a:xfrm flipH="1" rot="10800000">
              <a:off x="5955343" y="2674003"/>
              <a:ext cx="3000" cy="1946700"/>
            </a:xfrm>
            <a:prstGeom prst="straightConnector1">
              <a:avLst/>
            </a:prstGeom>
            <a:noFill/>
            <a:ln cap="flat" cmpd="sng" w="38100">
              <a:solidFill>
                <a:schemeClr val="accent1"/>
              </a:solidFill>
              <a:prstDash val="solid"/>
              <a:round/>
              <a:headEnd len="sm" w="sm" type="none"/>
              <a:tailEnd len="sm" w="sm" type="none"/>
            </a:ln>
          </p:spPr>
        </p:cxnSp>
        <p:cxnSp>
          <p:nvCxnSpPr>
            <p:cNvPr id="338" name="Google Shape;338;p73"/>
            <p:cNvCxnSpPr/>
            <p:nvPr/>
          </p:nvCxnSpPr>
          <p:spPr>
            <a:xfrm flipH="1" rot="10800000">
              <a:off x="1539568" y="2674003"/>
              <a:ext cx="3000" cy="1946700"/>
            </a:xfrm>
            <a:prstGeom prst="straightConnector1">
              <a:avLst/>
            </a:prstGeom>
            <a:noFill/>
            <a:ln cap="flat" cmpd="sng" w="38100">
              <a:solidFill>
                <a:schemeClr val="accent1"/>
              </a:solidFill>
              <a:prstDash val="solid"/>
              <a:round/>
              <a:headEnd len="sm" w="sm" type="none"/>
              <a:tailEnd len="sm" w="sm" type="none"/>
            </a:ln>
          </p:spPr>
        </p:cxnSp>
      </p:grpSp>
      <p:sp>
        <p:nvSpPr>
          <p:cNvPr id="339" name="Google Shape;339;p73"/>
          <p:cNvSpPr txBox="1"/>
          <p:nvPr>
            <p:ph idx="1" type="body"/>
          </p:nvPr>
        </p:nvSpPr>
        <p:spPr>
          <a:xfrm>
            <a:off x="265510" y="240507"/>
            <a:ext cx="4554000" cy="513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40" name="Google Shape;340;p73"/>
          <p:cNvSpPr txBox="1"/>
          <p:nvPr>
            <p:ph idx="2" type="body"/>
          </p:nvPr>
        </p:nvSpPr>
        <p:spPr>
          <a:xfrm>
            <a:off x="1241404" y="2082466"/>
            <a:ext cx="2861100" cy="14598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750"/>
              </a:spcBef>
              <a:spcAft>
                <a:spcPts val="0"/>
              </a:spcAft>
              <a:buClr>
                <a:schemeClr val="accent2"/>
              </a:buClr>
              <a:buSzPts val="2100"/>
              <a:buFont typeface="Arial"/>
              <a:buNone/>
              <a:defRPr b="0" i="0" sz="2100" u="none" cap="none" strike="noStrike">
                <a:solidFill>
                  <a:schemeClr val="accent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41" name="Google Shape;341;p73"/>
          <p:cNvSpPr txBox="1"/>
          <p:nvPr>
            <p:ph idx="3" type="body"/>
          </p:nvPr>
        </p:nvSpPr>
        <p:spPr>
          <a:xfrm>
            <a:off x="4591050" y="2082063"/>
            <a:ext cx="2817000" cy="14601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750"/>
              </a:spcBef>
              <a:spcAft>
                <a:spcPts val="0"/>
              </a:spcAft>
              <a:buClr>
                <a:schemeClr val="accent2"/>
              </a:buClr>
              <a:buSzPts val="2100"/>
              <a:buFont typeface="Arial"/>
              <a:buNone/>
              <a:defRPr b="0" i="0" sz="2100" u="none" cap="none" strike="noStrike">
                <a:solidFill>
                  <a:schemeClr val="accent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p:cSld name="Transition Slide 1">
    <p:bg>
      <p:bgPr>
        <a:blipFill>
          <a:blip r:embed="rId2">
            <a:alphaModFix amt="25000"/>
          </a:blip>
          <a:stretch>
            <a:fillRect/>
          </a:stretch>
        </a:blipFill>
      </p:bgPr>
    </p:bg>
    <p:spTree>
      <p:nvGrpSpPr>
        <p:cNvPr id="342" name="Shape 342"/>
        <p:cNvGrpSpPr/>
        <p:nvPr/>
      </p:nvGrpSpPr>
      <p:grpSpPr>
        <a:xfrm>
          <a:off x="0" y="0"/>
          <a:ext cx="0" cy="0"/>
          <a:chOff x="0" y="0"/>
          <a:chExt cx="0" cy="0"/>
        </a:xfrm>
      </p:grpSpPr>
      <p:sp>
        <p:nvSpPr>
          <p:cNvPr id="343" name="Google Shape;343;p74"/>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2">
  <p:cSld name="Transition Slide 2">
    <p:bg>
      <p:bgPr>
        <a:blipFill>
          <a:blip r:embed="rId2">
            <a:alphaModFix amt="25000"/>
          </a:blip>
          <a:stretch>
            <a:fillRect/>
          </a:stretch>
        </a:blipFill>
      </p:bgPr>
    </p:bg>
    <p:spTree>
      <p:nvGrpSpPr>
        <p:cNvPr id="344" name="Shape 344"/>
        <p:cNvGrpSpPr/>
        <p:nvPr/>
      </p:nvGrpSpPr>
      <p:grpSpPr>
        <a:xfrm>
          <a:off x="0" y="0"/>
          <a:ext cx="0" cy="0"/>
          <a:chOff x="0" y="0"/>
          <a:chExt cx="0" cy="0"/>
        </a:xfrm>
      </p:grpSpPr>
      <p:sp>
        <p:nvSpPr>
          <p:cNvPr id="345" name="Google Shape;345;p75"/>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3">
  <p:cSld name="Transition Slide 3">
    <p:bg>
      <p:bgPr>
        <a:blipFill>
          <a:blip r:embed="rId2">
            <a:alphaModFix amt="25000"/>
          </a:blip>
          <a:stretch>
            <a:fillRect/>
          </a:stretch>
        </a:blipFill>
      </p:bgPr>
    </p:bg>
    <p:spTree>
      <p:nvGrpSpPr>
        <p:cNvPr id="346" name="Shape 346"/>
        <p:cNvGrpSpPr/>
        <p:nvPr/>
      </p:nvGrpSpPr>
      <p:grpSpPr>
        <a:xfrm>
          <a:off x="0" y="0"/>
          <a:ext cx="0" cy="0"/>
          <a:chOff x="0" y="0"/>
          <a:chExt cx="0" cy="0"/>
        </a:xfrm>
      </p:grpSpPr>
      <p:sp>
        <p:nvSpPr>
          <p:cNvPr id="347" name="Google Shape;347;p76"/>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0B315B"/>
              </a:buClr>
              <a:buSzPts val="3000"/>
              <a:buFont typeface="Arial"/>
              <a:buNone/>
              <a:defRPr b="1" i="0" sz="3000" u="none" cap="none" strike="noStrike">
                <a:solidFill>
                  <a:schemeClr val="dk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4">
  <p:cSld name="Transition Slide 4">
    <p:bg>
      <p:bgPr>
        <a:blipFill>
          <a:blip r:embed="rId2">
            <a:alphaModFix amt="25000"/>
          </a:blip>
          <a:stretch>
            <a:fillRect/>
          </a:stretch>
        </a:blipFill>
      </p:bgPr>
    </p:bg>
    <p:spTree>
      <p:nvGrpSpPr>
        <p:cNvPr id="348" name="Shape 348"/>
        <p:cNvGrpSpPr/>
        <p:nvPr/>
      </p:nvGrpSpPr>
      <p:grpSpPr>
        <a:xfrm>
          <a:off x="0" y="0"/>
          <a:ext cx="0" cy="0"/>
          <a:chOff x="0" y="0"/>
          <a:chExt cx="0" cy="0"/>
        </a:xfrm>
      </p:grpSpPr>
      <p:sp>
        <p:nvSpPr>
          <p:cNvPr id="349" name="Google Shape;349;p77"/>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6">
  <p:cSld name="Transition Slide 6">
    <p:bg>
      <p:bgPr>
        <a:blipFill>
          <a:blip r:embed="rId2">
            <a:alphaModFix amt="25000"/>
          </a:blip>
          <a:stretch>
            <a:fillRect/>
          </a:stretch>
        </a:blipFill>
      </p:bgPr>
    </p:bg>
    <p:spTree>
      <p:nvGrpSpPr>
        <p:cNvPr id="350" name="Shape 350"/>
        <p:cNvGrpSpPr/>
        <p:nvPr/>
      </p:nvGrpSpPr>
      <p:grpSpPr>
        <a:xfrm>
          <a:off x="0" y="0"/>
          <a:ext cx="0" cy="0"/>
          <a:chOff x="0" y="0"/>
          <a:chExt cx="0" cy="0"/>
        </a:xfrm>
      </p:grpSpPr>
      <p:sp>
        <p:nvSpPr>
          <p:cNvPr id="351" name="Google Shape;351;p78"/>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0B315B"/>
              </a:buClr>
              <a:buSzPts val="3000"/>
              <a:buFont typeface="Arial"/>
              <a:buNone/>
              <a:defRPr b="1" i="0" sz="3000" u="none" cap="none" strike="noStrike">
                <a:solidFill>
                  <a:schemeClr val="dk2"/>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7">
  <p:cSld name="Transition Slide 7">
    <p:bg>
      <p:bgPr>
        <a:blipFill>
          <a:blip r:embed="rId2">
            <a:alphaModFix amt="25000"/>
          </a:blip>
          <a:stretch>
            <a:fillRect/>
          </a:stretch>
        </a:blipFill>
      </p:bgPr>
    </p:bg>
    <p:spTree>
      <p:nvGrpSpPr>
        <p:cNvPr id="352" name="Shape 352"/>
        <p:cNvGrpSpPr/>
        <p:nvPr/>
      </p:nvGrpSpPr>
      <p:grpSpPr>
        <a:xfrm>
          <a:off x="0" y="0"/>
          <a:ext cx="0" cy="0"/>
          <a:chOff x="0" y="0"/>
          <a:chExt cx="0" cy="0"/>
        </a:xfrm>
      </p:grpSpPr>
      <p:sp>
        <p:nvSpPr>
          <p:cNvPr id="353" name="Google Shape;353;p79"/>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erarchy of Colors SDP Branding">
  <p:cSld name="Hierarchy of Colors SDP Branding">
    <p:spTree>
      <p:nvGrpSpPr>
        <p:cNvPr id="354" name="Shape 354"/>
        <p:cNvGrpSpPr/>
        <p:nvPr/>
      </p:nvGrpSpPr>
      <p:grpSpPr>
        <a:xfrm>
          <a:off x="0" y="0"/>
          <a:ext cx="0" cy="0"/>
          <a:chOff x="0" y="0"/>
          <a:chExt cx="0" cy="0"/>
        </a:xfrm>
      </p:grpSpPr>
      <p:sp>
        <p:nvSpPr>
          <p:cNvPr id="355" name="Google Shape;355;p80"/>
          <p:cNvSpPr txBox="1"/>
          <p:nvPr/>
        </p:nvSpPr>
        <p:spPr>
          <a:xfrm>
            <a:off x="5918887" y="4767263"/>
            <a:ext cx="25965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356" name="Google Shape;356;p80"/>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357" name="Google Shape;357;p80"/>
          <p:cNvSpPr/>
          <p:nvPr/>
        </p:nvSpPr>
        <p:spPr>
          <a:xfrm>
            <a:off x="478865" y="325973"/>
            <a:ext cx="64785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B315B"/>
              </a:buClr>
              <a:buSzPts val="3000"/>
              <a:buFont typeface="Arial"/>
              <a:buNone/>
            </a:pPr>
            <a:r>
              <a:rPr b="1" i="0" lang="en" sz="3000" u="none" cap="none" strike="noStrike">
                <a:solidFill>
                  <a:schemeClr val="dk2"/>
                </a:solidFill>
                <a:latin typeface="Arial"/>
                <a:ea typeface="Arial"/>
                <a:cs typeface="Arial"/>
                <a:sym typeface="Arial"/>
              </a:rPr>
              <a:t>Colors*</a:t>
            </a:r>
            <a:endParaRPr b="0" i="0" sz="1100" u="none" cap="none" strike="noStrike">
              <a:solidFill>
                <a:schemeClr val="dk2"/>
              </a:solidFill>
              <a:latin typeface="Arial"/>
              <a:ea typeface="Arial"/>
              <a:cs typeface="Arial"/>
              <a:sym typeface="Arial"/>
            </a:endParaRPr>
          </a:p>
        </p:txBody>
      </p:sp>
      <p:sp>
        <p:nvSpPr>
          <p:cNvPr id="358" name="Google Shape;358;p80"/>
          <p:cNvSpPr/>
          <p:nvPr/>
        </p:nvSpPr>
        <p:spPr>
          <a:xfrm>
            <a:off x="832538" y="923486"/>
            <a:ext cx="70866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2779F"/>
              </a:buClr>
              <a:buSzPts val="2400"/>
              <a:buFont typeface="Arial"/>
              <a:buNone/>
            </a:pPr>
            <a:r>
              <a:rPr b="0" i="0" lang="en" sz="2400" u="none" cap="none" strike="noStrike">
                <a:solidFill>
                  <a:schemeClr val="accent2"/>
                </a:solidFill>
                <a:latin typeface="Arial"/>
                <a:ea typeface="Arial"/>
                <a:cs typeface="Arial"/>
                <a:sym typeface="Arial"/>
              </a:rPr>
              <a:t>Hierarchy of colors</a:t>
            </a:r>
            <a:endParaRPr b="0" i="0" sz="1100" u="none" cap="none" strike="noStrike">
              <a:solidFill>
                <a:schemeClr val="accent2"/>
              </a:solidFill>
              <a:latin typeface="Arial"/>
              <a:ea typeface="Arial"/>
              <a:cs typeface="Arial"/>
              <a:sym typeface="Arial"/>
            </a:endParaRPr>
          </a:p>
        </p:txBody>
      </p:sp>
      <p:graphicFrame>
        <p:nvGraphicFramePr>
          <p:cNvPr id="359" name="Google Shape;359;p80"/>
          <p:cNvGraphicFramePr/>
          <p:nvPr/>
        </p:nvGraphicFramePr>
        <p:xfrm>
          <a:off x="1977011" y="1429038"/>
          <a:ext cx="3000000" cy="3000000"/>
        </p:xfrm>
        <a:graphic>
          <a:graphicData uri="http://schemas.openxmlformats.org/drawingml/2006/table">
            <a:tbl>
              <a:tblPr>
                <a:noFill/>
                <a:tableStyleId>{2B02FF07-64B0-45AD-9397-1F5101168684}</a:tableStyleId>
              </a:tblPr>
              <a:tblGrid>
                <a:gridCol w="1599225"/>
                <a:gridCol w="1599225"/>
                <a:gridCol w="1599225"/>
              </a:tblGrid>
              <a:tr h="253075">
                <a:tc>
                  <a:txBody>
                    <a:bodyPr/>
                    <a:lstStyle/>
                    <a:p>
                      <a:pPr indent="0" lvl="0" marL="0" marR="0" rtl="0" algn="l">
                        <a:spcBef>
                          <a:spcPts val="0"/>
                        </a:spcBef>
                        <a:spcAft>
                          <a:spcPts val="0"/>
                        </a:spcAft>
                        <a:buNone/>
                      </a:pPr>
                      <a:r>
                        <a:rPr b="1" i="0" lang="en" sz="800" u="none" strike="noStrike">
                          <a:solidFill>
                            <a:schemeClr val="dk1"/>
                          </a:solidFill>
                          <a:latin typeface="Arial"/>
                          <a:ea typeface="Arial"/>
                          <a:cs typeface="Arial"/>
                          <a:sym typeface="Arial"/>
                        </a:rPr>
                        <a:t>Main colors</a:t>
                      </a:r>
                      <a:endParaRPr sz="800">
                        <a:solidFill>
                          <a:schemeClr val="dk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 sz="800" u="none" strike="noStrike">
                          <a:solidFill>
                            <a:schemeClr val="dk1"/>
                          </a:solidFill>
                          <a:latin typeface="Arial"/>
                          <a:ea typeface="Arial"/>
                          <a:cs typeface="Arial"/>
                          <a:sym typeface="Arial"/>
                        </a:rPr>
                        <a:t>Hex Code</a:t>
                      </a:r>
                      <a:endParaRPr sz="800">
                        <a:solidFill>
                          <a:schemeClr val="dk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 sz="800" u="none" strike="noStrike">
                          <a:solidFill>
                            <a:schemeClr val="dk1"/>
                          </a:solidFill>
                          <a:latin typeface="Arial"/>
                          <a:ea typeface="Arial"/>
                          <a:cs typeface="Arial"/>
                          <a:sym typeface="Arial"/>
                        </a:rPr>
                        <a:t>RGB Code</a:t>
                      </a:r>
                      <a:endParaRPr sz="800">
                        <a:solidFill>
                          <a:schemeClr val="dk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Navy</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0b315b</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11_49_91</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Blue</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3"/>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22779f</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34_119_159</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White</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ffffff</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225_225_225</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1" i="0" lang="en" sz="800" u="none" strike="noStrike">
                          <a:solidFill>
                            <a:schemeClr val="dk2"/>
                          </a:solidFill>
                          <a:latin typeface="Arial"/>
                          <a:ea typeface="Arial"/>
                          <a:cs typeface="Arial"/>
                          <a:sym typeface="Arial"/>
                        </a:rPr>
                        <a:t>Accent colors </a:t>
                      </a:r>
                      <a:endParaRPr i="0" sz="800">
                        <a:solidFill>
                          <a:schemeClr val="dk2"/>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dk2"/>
                          </a:solidFill>
                          <a:latin typeface="Arial"/>
                          <a:ea typeface="Arial"/>
                          <a:cs typeface="Arial"/>
                          <a:sym typeface="Arial"/>
                        </a:rPr>
                        <a:t>Gold</a:t>
                      </a:r>
                      <a:endParaRPr sz="800">
                        <a:solidFill>
                          <a:schemeClr val="dk2"/>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ffaa30</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255_170_48</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Green</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4"/>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398635</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57_134_53</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Lt. Blue</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47aad8</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71_170_216</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chemeClr val="lt1"/>
                          </a:solidFill>
                          <a:latin typeface="Arial"/>
                          <a:ea typeface="Arial"/>
                          <a:cs typeface="Arial"/>
                          <a:sym typeface="Arial"/>
                        </a:rPr>
                        <a:t>Red</a:t>
                      </a:r>
                      <a:endParaRPr sz="800">
                        <a:solidFill>
                          <a:schemeClr val="lt1"/>
                        </a:solidFill>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D2233"/>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7d2233</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125_34_51</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3075">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Grey</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6E6E6"/>
                    </a:solidFill>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e6e6e6</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 sz="800" u="none" strike="noStrike">
                          <a:solidFill>
                            <a:srgbClr val="000000"/>
                          </a:solidFill>
                          <a:latin typeface="Arial"/>
                          <a:ea typeface="Arial"/>
                          <a:cs typeface="Arial"/>
                          <a:sym typeface="Arial"/>
                        </a:rPr>
                        <a:t>230_230_230 </a:t>
                      </a:r>
                      <a:endParaRPr sz="800">
                        <a:latin typeface="Arial"/>
                        <a:ea typeface="Arial"/>
                        <a:cs typeface="Arial"/>
                        <a:sym typeface="Arial"/>
                      </a:endParaRPr>
                    </a:p>
                  </a:txBody>
                  <a:tcPr marT="47625" marB="47625" marR="47625" marL="476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360" name="Google Shape;360;p80"/>
          <p:cNvSpPr txBox="1"/>
          <p:nvPr/>
        </p:nvSpPr>
        <p:spPr>
          <a:xfrm>
            <a:off x="742951" y="4244546"/>
            <a:ext cx="7176300" cy="225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 sz="1350">
                <a:solidFill>
                  <a:schemeClr val="dk1"/>
                </a:solidFill>
                <a:latin typeface="Arial"/>
                <a:ea typeface="Arial"/>
                <a:cs typeface="Arial"/>
                <a:sym typeface="Arial"/>
              </a:rPr>
              <a:t>*This slide is for user reference only and</a:t>
            </a:r>
            <a:r>
              <a:rPr b="1" i="1" lang="en" sz="1350">
                <a:solidFill>
                  <a:schemeClr val="dk1"/>
                </a:solidFill>
                <a:latin typeface="Arial"/>
                <a:ea typeface="Arial"/>
                <a:cs typeface="Arial"/>
                <a:sym typeface="Arial"/>
              </a:rPr>
              <a:t> should never be included in final slide decks </a:t>
            </a:r>
            <a:endParaRPr b="1" i="1" sz="1350">
              <a:solidFill>
                <a:schemeClr val="dk1"/>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s SDP Branding">
  <p:cSld name="Fonts SDP Branding">
    <p:spTree>
      <p:nvGrpSpPr>
        <p:cNvPr id="361" name="Shape 361"/>
        <p:cNvGrpSpPr/>
        <p:nvPr/>
      </p:nvGrpSpPr>
      <p:grpSpPr>
        <a:xfrm>
          <a:off x="0" y="0"/>
          <a:ext cx="0" cy="0"/>
          <a:chOff x="0" y="0"/>
          <a:chExt cx="0" cy="0"/>
        </a:xfrm>
      </p:grpSpPr>
      <p:sp>
        <p:nvSpPr>
          <p:cNvPr id="362" name="Google Shape;362;p81"/>
          <p:cNvSpPr txBox="1"/>
          <p:nvPr/>
        </p:nvSpPr>
        <p:spPr>
          <a:xfrm>
            <a:off x="5900351" y="4767263"/>
            <a:ext cx="26151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363" name="Google Shape;363;p81"/>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364" name="Google Shape;364;p81"/>
          <p:cNvSpPr/>
          <p:nvPr/>
        </p:nvSpPr>
        <p:spPr>
          <a:xfrm>
            <a:off x="478865" y="325973"/>
            <a:ext cx="64785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B315B"/>
              </a:buClr>
              <a:buSzPts val="3000"/>
              <a:buFont typeface="Arial"/>
              <a:buNone/>
            </a:pPr>
            <a:r>
              <a:rPr b="1" i="0" lang="en" sz="3000" u="none" cap="none" strike="noStrike">
                <a:solidFill>
                  <a:schemeClr val="dk2"/>
                </a:solidFill>
                <a:latin typeface="Arial"/>
                <a:ea typeface="Arial"/>
                <a:cs typeface="Arial"/>
                <a:sym typeface="Arial"/>
              </a:rPr>
              <a:t>Fonts*</a:t>
            </a:r>
            <a:endParaRPr b="0" i="0" sz="1100" u="none" cap="none" strike="noStrike">
              <a:solidFill>
                <a:schemeClr val="dk2"/>
              </a:solidFill>
              <a:latin typeface="Arial"/>
              <a:ea typeface="Arial"/>
              <a:cs typeface="Arial"/>
              <a:sym typeface="Arial"/>
            </a:endParaRPr>
          </a:p>
        </p:txBody>
      </p:sp>
      <p:sp>
        <p:nvSpPr>
          <p:cNvPr id="365" name="Google Shape;365;p81"/>
          <p:cNvSpPr/>
          <p:nvPr/>
        </p:nvSpPr>
        <p:spPr>
          <a:xfrm>
            <a:off x="832538" y="923486"/>
            <a:ext cx="70866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2779F"/>
              </a:buClr>
              <a:buSzPts val="2400"/>
              <a:buFont typeface="Arial"/>
              <a:buNone/>
            </a:pPr>
            <a:r>
              <a:rPr b="0" i="0" lang="en" sz="2400" u="none" cap="none" strike="noStrike">
                <a:solidFill>
                  <a:schemeClr val="accent2"/>
                </a:solidFill>
                <a:latin typeface="Arial"/>
                <a:ea typeface="Arial"/>
                <a:cs typeface="Arial"/>
                <a:sym typeface="Arial"/>
              </a:rPr>
              <a:t>Example fonts</a:t>
            </a:r>
            <a:endParaRPr b="0" i="0" sz="1100" u="none" cap="none" strike="noStrike">
              <a:solidFill>
                <a:schemeClr val="accent2"/>
              </a:solidFill>
              <a:latin typeface="Arial"/>
              <a:ea typeface="Arial"/>
              <a:cs typeface="Arial"/>
              <a:sym typeface="Arial"/>
            </a:endParaRPr>
          </a:p>
        </p:txBody>
      </p:sp>
      <p:sp>
        <p:nvSpPr>
          <p:cNvPr id="366" name="Google Shape;366;p81"/>
          <p:cNvSpPr/>
          <p:nvPr/>
        </p:nvSpPr>
        <p:spPr>
          <a:xfrm>
            <a:off x="1136291" y="1582300"/>
            <a:ext cx="7478400" cy="2562300"/>
          </a:xfrm>
          <a:prstGeom prst="rect">
            <a:avLst/>
          </a:prstGeom>
          <a:noFill/>
          <a:ln>
            <a:noFill/>
          </a:ln>
        </p:spPr>
        <p:txBody>
          <a:bodyPr anchorCtr="0" anchor="t" bIns="34250" lIns="68575" spcFirstLastPara="1" rIns="68575" wrap="square" tIns="34250">
            <a:noAutofit/>
          </a:bodyPr>
          <a:lstStyle/>
          <a:p>
            <a:pPr indent="-355591" lvl="0" marL="457188" marR="0" rtl="0" algn="l">
              <a:lnSpc>
                <a:spcPct val="100000"/>
              </a:lnSpc>
              <a:spcBef>
                <a:spcPts val="0"/>
              </a:spcBef>
              <a:spcAft>
                <a:spcPts val="0"/>
              </a:spcAft>
              <a:buClr>
                <a:srgbClr val="0B315B"/>
              </a:buClr>
              <a:buSzPts val="2000"/>
              <a:buFont typeface="Arial"/>
              <a:buChar char="●"/>
            </a:pPr>
            <a:r>
              <a:rPr b="0" i="0" lang="en" sz="2000" u="none" cap="none" strike="noStrike">
                <a:solidFill>
                  <a:schemeClr val="dk1"/>
                </a:solidFill>
                <a:latin typeface="Arial"/>
                <a:ea typeface="Arial"/>
                <a:cs typeface="Arial"/>
                <a:sym typeface="Arial"/>
              </a:rPr>
              <a:t>Decks: </a:t>
            </a:r>
            <a:endParaRPr b="0" i="0" sz="2000" u="none" cap="none" strike="noStrike">
              <a:solidFill>
                <a:schemeClr val="dk1"/>
              </a:solidFill>
              <a:latin typeface="Arial"/>
              <a:ea typeface="Arial"/>
              <a:cs typeface="Arial"/>
              <a:sym typeface="Arial"/>
            </a:endParaRPr>
          </a:p>
          <a:p>
            <a:pPr indent="-260344" lvl="1" marL="685783" marR="0" rtl="0" algn="l">
              <a:lnSpc>
                <a:spcPct val="100000"/>
              </a:lnSpc>
              <a:spcBef>
                <a:spcPts val="0"/>
              </a:spcBef>
              <a:spcAft>
                <a:spcPts val="0"/>
              </a:spcAft>
              <a:buClr>
                <a:srgbClr val="0B315B"/>
              </a:buClr>
              <a:buSzPts val="1500"/>
              <a:buFont typeface="Arial"/>
              <a:buChar char="○"/>
            </a:pPr>
            <a:r>
              <a:rPr b="0" i="0" lang="en" sz="1100" u="none" cap="none" strike="noStrike">
                <a:solidFill>
                  <a:schemeClr val="dk1"/>
                </a:solidFill>
                <a:highlight>
                  <a:srgbClr val="FFFFFF"/>
                </a:highlight>
                <a:latin typeface="Arial"/>
                <a:ea typeface="Arial"/>
                <a:cs typeface="Arial"/>
                <a:sym typeface="Arial"/>
              </a:rPr>
              <a:t>Arial, in regular &amp; bold weights</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chemeClr val="dk1"/>
              </a:solidFill>
              <a:latin typeface="Arial"/>
              <a:ea typeface="Arial"/>
              <a:cs typeface="Arial"/>
              <a:sym typeface="Arial"/>
            </a:endParaRPr>
          </a:p>
          <a:p>
            <a:pPr indent="-355591" lvl="0" marL="457188" marR="0" rtl="0" algn="l">
              <a:lnSpc>
                <a:spcPct val="100000"/>
              </a:lnSpc>
              <a:spcBef>
                <a:spcPts val="0"/>
              </a:spcBef>
              <a:spcAft>
                <a:spcPts val="0"/>
              </a:spcAft>
              <a:buClr>
                <a:srgbClr val="0B315B"/>
              </a:buClr>
              <a:buSzPts val="2000"/>
              <a:buFont typeface="Arial"/>
              <a:buChar char="●"/>
            </a:pPr>
            <a:r>
              <a:rPr b="0" i="0" lang="en" sz="2000" u="none" cap="none" strike="noStrike">
                <a:solidFill>
                  <a:schemeClr val="dk1"/>
                </a:solidFill>
                <a:latin typeface="Arial"/>
                <a:ea typeface="Arial"/>
                <a:cs typeface="Arial"/>
                <a:sym typeface="Arial"/>
              </a:rPr>
              <a:t>Websites: </a:t>
            </a:r>
            <a:endParaRPr b="0" i="0" sz="2000" u="none" cap="none" strike="noStrike">
              <a:solidFill>
                <a:schemeClr val="dk1"/>
              </a:solidFill>
              <a:latin typeface="Arial"/>
              <a:ea typeface="Arial"/>
              <a:cs typeface="Arial"/>
              <a:sym typeface="Arial"/>
            </a:endParaRPr>
          </a:p>
          <a:p>
            <a:pPr indent="-260344" lvl="1" marL="685783" marR="0" rtl="0" algn="l">
              <a:lnSpc>
                <a:spcPct val="100000"/>
              </a:lnSpc>
              <a:spcBef>
                <a:spcPts val="0"/>
              </a:spcBef>
              <a:spcAft>
                <a:spcPts val="0"/>
              </a:spcAft>
              <a:buClr>
                <a:srgbClr val="0B315B"/>
              </a:buClr>
              <a:buSzPts val="1500"/>
              <a:buFont typeface="Arial"/>
              <a:buChar char="○"/>
            </a:pPr>
            <a:r>
              <a:rPr b="0" i="0" lang="en" sz="1100" u="none" cap="none" strike="noStrike">
                <a:solidFill>
                  <a:schemeClr val="dk1"/>
                </a:solidFill>
                <a:highlight>
                  <a:srgbClr val="FFFFFF"/>
                </a:highlight>
                <a:latin typeface="Arial"/>
                <a:ea typeface="Arial"/>
                <a:cs typeface="Arial"/>
                <a:sym typeface="Arial"/>
              </a:rPr>
              <a:t>Usual, in medium &amp; extra bold weights</a:t>
            </a:r>
            <a:endParaRPr b="0" i="0" sz="1100" u="none" cap="none" strike="noStrike">
              <a:solidFill>
                <a:schemeClr val="dk1"/>
              </a:solidFill>
              <a:highlight>
                <a:srgbClr val="FFFFFF"/>
              </a:highlight>
              <a:latin typeface="Arial"/>
              <a:ea typeface="Arial"/>
              <a:cs typeface="Arial"/>
              <a:sym typeface="Arial"/>
            </a:endParaRPr>
          </a:p>
        </p:txBody>
      </p:sp>
      <p:sp>
        <p:nvSpPr>
          <p:cNvPr id="367" name="Google Shape;367;p81"/>
          <p:cNvSpPr txBox="1"/>
          <p:nvPr/>
        </p:nvSpPr>
        <p:spPr>
          <a:xfrm>
            <a:off x="742951" y="4244546"/>
            <a:ext cx="7176300" cy="225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 sz="1350">
                <a:solidFill>
                  <a:schemeClr val="dk1"/>
                </a:solidFill>
                <a:latin typeface="Arial"/>
                <a:ea typeface="Arial"/>
                <a:cs typeface="Arial"/>
                <a:sym typeface="Arial"/>
              </a:rPr>
              <a:t>*This slide is for user reference only and</a:t>
            </a:r>
            <a:r>
              <a:rPr b="1" i="1" lang="en" sz="1350">
                <a:solidFill>
                  <a:schemeClr val="dk1"/>
                </a:solidFill>
                <a:latin typeface="Arial"/>
                <a:ea typeface="Arial"/>
                <a:cs typeface="Arial"/>
                <a:sym typeface="Arial"/>
              </a:rPr>
              <a:t> should never be included in final slide decks </a:t>
            </a:r>
            <a:endParaRPr b="1" i="1" sz="1350">
              <a:solidFill>
                <a:schemeClr val="dk1"/>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_1">
    <p:spTree>
      <p:nvGrpSpPr>
        <p:cNvPr id="368" name="Shape 368"/>
        <p:cNvGrpSpPr/>
        <p:nvPr/>
      </p:nvGrpSpPr>
      <p:grpSpPr>
        <a:xfrm>
          <a:off x="0" y="0"/>
          <a:ext cx="0" cy="0"/>
          <a:chOff x="0" y="0"/>
          <a:chExt cx="0" cy="0"/>
        </a:xfrm>
      </p:grpSpPr>
      <p:sp>
        <p:nvSpPr>
          <p:cNvPr id="369" name="Google Shape;369;p82"/>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370" name="Google Shape;370;p82"/>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371" name="Google Shape;371;p82"/>
          <p:cNvSpPr txBox="1"/>
          <p:nvPr/>
        </p:nvSpPr>
        <p:spPr>
          <a:xfrm>
            <a:off x="307463" y="333075"/>
            <a:ext cx="3606300" cy="544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1">
  <p:cSld name="Transition Slide 1_1">
    <p:bg>
      <p:bgPr>
        <a:blipFill>
          <a:blip r:embed="rId2">
            <a:alphaModFix amt="25000"/>
          </a:blip>
          <a:stretch>
            <a:fillRect/>
          </a:stretch>
        </a:blipFill>
      </p:bgPr>
    </p:bg>
    <p:spTree>
      <p:nvGrpSpPr>
        <p:cNvPr id="372" name="Shape 37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Title and Content_2">
    <p:spTree>
      <p:nvGrpSpPr>
        <p:cNvPr id="373" name="Shape 373"/>
        <p:cNvGrpSpPr/>
        <p:nvPr/>
      </p:nvGrpSpPr>
      <p:grpSpPr>
        <a:xfrm>
          <a:off x="0" y="0"/>
          <a:ext cx="0" cy="0"/>
          <a:chOff x="0" y="0"/>
          <a:chExt cx="0" cy="0"/>
        </a:xfrm>
      </p:grpSpPr>
      <p:sp>
        <p:nvSpPr>
          <p:cNvPr id="374" name="Google Shape;374;p84"/>
          <p:cNvSpPr txBox="1"/>
          <p:nvPr>
            <p:ph idx="1" type="body"/>
          </p:nvPr>
        </p:nvSpPr>
        <p:spPr>
          <a:xfrm>
            <a:off x="457200" y="1419516"/>
            <a:ext cx="8229600" cy="2846400"/>
          </a:xfrm>
          <a:prstGeom prst="rect">
            <a:avLst/>
          </a:prstGeom>
          <a:noFill/>
          <a:ln>
            <a:noFill/>
          </a:ln>
        </p:spPr>
        <p:txBody>
          <a:bodyPr anchorCtr="0" anchor="t" bIns="0" lIns="0" spcFirstLastPara="1" rIns="0" wrap="square" tIns="0">
            <a:noAutofit/>
          </a:bodyPr>
          <a:lstStyle>
            <a:lvl1pPr indent="-330200" lvl="0" marL="45720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1pPr>
            <a:lvl2pPr indent="-330200" lvl="1" marL="91440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2pPr>
            <a:lvl3pPr indent="-330200" lvl="2" marL="137160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3pPr>
            <a:lvl4pPr indent="-330200" lvl="3" marL="182880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4pPr>
            <a:lvl5pPr indent="-330200" lvl="4" marL="2286000" algn="l">
              <a:spcBef>
                <a:spcPts val="320"/>
              </a:spcBef>
              <a:spcAft>
                <a:spcPts val="0"/>
              </a:spcAft>
              <a:buClr>
                <a:schemeClr val="dk1"/>
              </a:buClr>
              <a:buSzPts val="1600"/>
              <a:buChar char="○"/>
              <a:defRPr sz="1600">
                <a:solidFill>
                  <a:schemeClr val="dk1"/>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5" name="Google Shape;375;p84"/>
          <p:cNvSpPr txBox="1"/>
          <p:nvPr>
            <p:ph idx="12" type="sldNum"/>
          </p:nvPr>
        </p:nvSpPr>
        <p:spPr>
          <a:xfrm>
            <a:off x="6553200" y="4731544"/>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800" u="none" cap="none" strike="noStrike">
                <a:solidFill>
                  <a:srgbClr val="919191"/>
                </a:solidFill>
                <a:latin typeface="Calibri"/>
                <a:ea typeface="Calibri"/>
                <a:cs typeface="Calibri"/>
                <a:sym typeface="Calibri"/>
              </a:defRPr>
            </a:lvl1pPr>
            <a:lvl2pPr indent="0" lvl="1" marL="0" algn="r">
              <a:spcBef>
                <a:spcPts val="0"/>
              </a:spcBef>
              <a:spcAft>
                <a:spcPts val="0"/>
              </a:spcAft>
              <a:buNone/>
              <a:defRPr b="0" i="0" sz="800" u="none" cap="none" strike="noStrike">
                <a:solidFill>
                  <a:srgbClr val="919191"/>
                </a:solidFill>
                <a:latin typeface="Calibri"/>
                <a:ea typeface="Calibri"/>
                <a:cs typeface="Calibri"/>
                <a:sym typeface="Calibri"/>
              </a:defRPr>
            </a:lvl2pPr>
            <a:lvl3pPr indent="0" lvl="2" marL="0" algn="r">
              <a:spcBef>
                <a:spcPts val="0"/>
              </a:spcBef>
              <a:spcAft>
                <a:spcPts val="0"/>
              </a:spcAft>
              <a:buNone/>
              <a:defRPr b="0" i="0" sz="800" u="none" cap="none" strike="noStrike">
                <a:solidFill>
                  <a:srgbClr val="919191"/>
                </a:solidFill>
                <a:latin typeface="Calibri"/>
                <a:ea typeface="Calibri"/>
                <a:cs typeface="Calibri"/>
                <a:sym typeface="Calibri"/>
              </a:defRPr>
            </a:lvl3pPr>
            <a:lvl4pPr indent="0" lvl="3" marL="0" algn="r">
              <a:spcBef>
                <a:spcPts val="0"/>
              </a:spcBef>
              <a:spcAft>
                <a:spcPts val="0"/>
              </a:spcAft>
              <a:buNone/>
              <a:defRPr b="0" i="0" sz="800" u="none" cap="none" strike="noStrike">
                <a:solidFill>
                  <a:srgbClr val="919191"/>
                </a:solidFill>
                <a:latin typeface="Calibri"/>
                <a:ea typeface="Calibri"/>
                <a:cs typeface="Calibri"/>
                <a:sym typeface="Calibri"/>
              </a:defRPr>
            </a:lvl4pPr>
            <a:lvl5pPr indent="0" lvl="4" marL="0" algn="r">
              <a:spcBef>
                <a:spcPts val="0"/>
              </a:spcBef>
              <a:spcAft>
                <a:spcPts val="0"/>
              </a:spcAft>
              <a:buNone/>
              <a:defRPr b="0" i="0" sz="800" u="none" cap="none" strike="noStrike">
                <a:solidFill>
                  <a:srgbClr val="919191"/>
                </a:solidFill>
                <a:latin typeface="Calibri"/>
                <a:ea typeface="Calibri"/>
                <a:cs typeface="Calibri"/>
                <a:sym typeface="Calibri"/>
              </a:defRPr>
            </a:lvl5pPr>
            <a:lvl6pPr indent="0" lvl="5" marL="0" algn="r">
              <a:spcBef>
                <a:spcPts val="0"/>
              </a:spcBef>
              <a:spcAft>
                <a:spcPts val="0"/>
              </a:spcAft>
              <a:buNone/>
              <a:defRPr b="0" i="0" sz="800" u="none" cap="none" strike="noStrike">
                <a:solidFill>
                  <a:srgbClr val="919191"/>
                </a:solidFill>
                <a:latin typeface="Calibri"/>
                <a:ea typeface="Calibri"/>
                <a:cs typeface="Calibri"/>
                <a:sym typeface="Calibri"/>
              </a:defRPr>
            </a:lvl6pPr>
            <a:lvl7pPr indent="0" lvl="6" marL="0" algn="r">
              <a:spcBef>
                <a:spcPts val="0"/>
              </a:spcBef>
              <a:spcAft>
                <a:spcPts val="0"/>
              </a:spcAft>
              <a:buNone/>
              <a:defRPr b="0" i="0" sz="800" u="none" cap="none" strike="noStrike">
                <a:solidFill>
                  <a:srgbClr val="919191"/>
                </a:solidFill>
                <a:latin typeface="Calibri"/>
                <a:ea typeface="Calibri"/>
                <a:cs typeface="Calibri"/>
                <a:sym typeface="Calibri"/>
              </a:defRPr>
            </a:lvl7pPr>
            <a:lvl8pPr indent="0" lvl="7" marL="0" algn="r">
              <a:spcBef>
                <a:spcPts val="0"/>
              </a:spcBef>
              <a:spcAft>
                <a:spcPts val="0"/>
              </a:spcAft>
              <a:buNone/>
              <a:defRPr b="0" i="0" sz="800" u="none" cap="none" strike="noStrike">
                <a:solidFill>
                  <a:srgbClr val="919191"/>
                </a:solidFill>
                <a:latin typeface="Calibri"/>
                <a:ea typeface="Calibri"/>
                <a:cs typeface="Calibri"/>
                <a:sym typeface="Calibri"/>
              </a:defRPr>
            </a:lvl8pPr>
            <a:lvl9pPr indent="0" lvl="8" marL="0" algn="r">
              <a:spcBef>
                <a:spcPts val="0"/>
              </a:spcBef>
              <a:spcAft>
                <a:spcPts val="0"/>
              </a:spcAft>
              <a:buNone/>
              <a:defRPr b="0" i="0" sz="800" u="none" cap="none" strike="noStrike">
                <a:solidFill>
                  <a:srgbClr val="91919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376" name="Shape 376"/>
        <p:cNvGrpSpPr/>
        <p:nvPr/>
      </p:nvGrpSpPr>
      <p:grpSpPr>
        <a:xfrm>
          <a:off x="0" y="0"/>
          <a:ext cx="0" cy="0"/>
          <a:chOff x="0" y="0"/>
          <a:chExt cx="0" cy="0"/>
        </a:xfrm>
      </p:grpSpPr>
      <p:sp>
        <p:nvSpPr>
          <p:cNvPr id="377" name="Google Shape;377;p85"/>
          <p:cNvSpPr txBox="1"/>
          <p:nvPr>
            <p:ph type="ctrTitle"/>
          </p:nvPr>
        </p:nvSpPr>
        <p:spPr>
          <a:xfrm>
            <a:off x="685800" y="1597819"/>
            <a:ext cx="7772400" cy="11025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78" name="Google Shape;378;p85"/>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indent="0" lvl="0" marL="0" marR="0" algn="ctr">
              <a:spcBef>
                <a:spcPts val="640"/>
              </a:spcBef>
              <a:spcAft>
                <a:spcPts val="0"/>
              </a:spcAft>
              <a:buClr>
                <a:srgbClr val="888888"/>
              </a:buClr>
              <a:buSzPts val="1400"/>
              <a:buFont typeface="Arial"/>
              <a:buNone/>
              <a:defRPr b="0" i="0" sz="3200" u="none" cap="none" strike="noStrike">
                <a:solidFill>
                  <a:srgbClr val="888888"/>
                </a:solidFill>
                <a:latin typeface="Calibri"/>
                <a:ea typeface="Calibri"/>
                <a:cs typeface="Calibri"/>
                <a:sym typeface="Calibri"/>
              </a:defRPr>
            </a:lvl1pPr>
            <a:lvl2pPr indent="0" lvl="1" marL="457200" marR="0" algn="ctr">
              <a:spcBef>
                <a:spcPts val="560"/>
              </a:spcBef>
              <a:spcAft>
                <a:spcPts val="0"/>
              </a:spcAft>
              <a:buClr>
                <a:srgbClr val="888888"/>
              </a:buClr>
              <a:buSzPts val="1400"/>
              <a:buFont typeface="Arial"/>
              <a:buNone/>
              <a:defRPr b="0" i="0" sz="2800" u="none" cap="none" strike="noStrike">
                <a:solidFill>
                  <a:srgbClr val="888888"/>
                </a:solidFill>
                <a:latin typeface="Calibri"/>
                <a:ea typeface="Calibri"/>
                <a:cs typeface="Calibri"/>
                <a:sym typeface="Calibri"/>
              </a:defRPr>
            </a:lvl2pPr>
            <a:lvl3pPr indent="0" lvl="2" marL="914400" marR="0" algn="ctr">
              <a:spcBef>
                <a:spcPts val="480"/>
              </a:spcBef>
              <a:spcAft>
                <a:spcPts val="0"/>
              </a:spcAft>
              <a:buClr>
                <a:srgbClr val="888888"/>
              </a:buClr>
              <a:buSzPts val="1400"/>
              <a:buFont typeface="Arial"/>
              <a:buNone/>
              <a:defRPr b="0" i="0" sz="2400" u="none" cap="none" strike="noStrike">
                <a:solidFill>
                  <a:srgbClr val="888888"/>
                </a:solidFill>
                <a:latin typeface="Calibri"/>
                <a:ea typeface="Calibri"/>
                <a:cs typeface="Calibri"/>
                <a:sym typeface="Calibri"/>
              </a:defRPr>
            </a:lvl3pPr>
            <a:lvl4pPr indent="0" lvl="3" marL="1371600" marR="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4pPr>
            <a:lvl5pPr indent="0" lvl="4" marL="1828800" marR="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5pPr>
            <a:lvl6pPr indent="0" lvl="5" marL="2286000" marR="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6pPr>
            <a:lvl7pPr indent="0" lvl="6" marL="2743200" marR="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7pPr>
            <a:lvl8pPr indent="0" lvl="7" marL="3200400" marR="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8pPr>
            <a:lvl9pPr indent="0" lvl="8" marL="3657600" marR="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9pPr>
          </a:lstStyle>
          <a:p/>
        </p:txBody>
      </p:sp>
      <p:sp>
        <p:nvSpPr>
          <p:cNvPr id="379" name="Google Shape;379;p85"/>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0" name="Google Shape;380;p85"/>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1" name="Google Shape;381;p8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2">
  <p:cSld name="Transition Slide 1_2">
    <p:bg>
      <p:bgPr>
        <a:blipFill>
          <a:blip r:embed="rId2">
            <a:alphaModFix amt="25000"/>
          </a:blip>
          <a:stretch>
            <a:fillRect/>
          </a:stretch>
        </a:blipFill>
      </p:bgPr>
    </p:bg>
    <p:spTree>
      <p:nvGrpSpPr>
        <p:cNvPr id="382" name="Shape 382"/>
        <p:cNvGrpSpPr/>
        <p:nvPr/>
      </p:nvGrpSpPr>
      <p:grpSpPr>
        <a:xfrm>
          <a:off x="0" y="0"/>
          <a:ext cx="0" cy="0"/>
          <a:chOff x="0" y="0"/>
          <a:chExt cx="0" cy="0"/>
        </a:xfrm>
      </p:grpSpPr>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3">
  <p:cSld name="Transition Slide 1_3">
    <p:bg>
      <p:bgPr>
        <a:blipFill>
          <a:blip r:embed="rId2">
            <a:alphaModFix amt="25000"/>
          </a:blip>
          <a:stretch>
            <a:fillRect/>
          </a:stretch>
        </a:blipFill>
      </p:bgPr>
    </p:bg>
    <p:spTree>
      <p:nvGrpSpPr>
        <p:cNvPr id="383" name="Shape 383"/>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Title and Content_3">
    <p:spTree>
      <p:nvGrpSpPr>
        <p:cNvPr id="384" name="Shape 384"/>
        <p:cNvGrpSpPr/>
        <p:nvPr/>
      </p:nvGrpSpPr>
      <p:grpSpPr>
        <a:xfrm>
          <a:off x="0" y="0"/>
          <a:ext cx="0" cy="0"/>
          <a:chOff x="0" y="0"/>
          <a:chExt cx="0" cy="0"/>
        </a:xfrm>
      </p:grpSpPr>
      <p:sp>
        <p:nvSpPr>
          <p:cNvPr id="385" name="Google Shape;385;p88"/>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386" name="Google Shape;386;p88"/>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387" name="Google Shape;387;p88"/>
          <p:cNvSpPr txBox="1"/>
          <p:nvPr/>
        </p:nvSpPr>
        <p:spPr>
          <a:xfrm>
            <a:off x="307463" y="333075"/>
            <a:ext cx="3606300" cy="544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Title and Content_4">
    <p:spTree>
      <p:nvGrpSpPr>
        <p:cNvPr id="388" name="Shape 388"/>
        <p:cNvGrpSpPr/>
        <p:nvPr/>
      </p:nvGrpSpPr>
      <p:grpSpPr>
        <a:xfrm>
          <a:off x="0" y="0"/>
          <a:ext cx="0" cy="0"/>
          <a:chOff x="0" y="0"/>
          <a:chExt cx="0" cy="0"/>
        </a:xfrm>
      </p:grpSpPr>
      <p:sp>
        <p:nvSpPr>
          <p:cNvPr id="389" name="Google Shape;389;p89"/>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390" name="Google Shape;390;p89"/>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391" name="Google Shape;391;p89"/>
          <p:cNvSpPr txBox="1"/>
          <p:nvPr/>
        </p:nvSpPr>
        <p:spPr>
          <a:xfrm>
            <a:off x="307463" y="333075"/>
            <a:ext cx="3606300" cy="544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5">
  <p:cSld name="Title and Content_5">
    <p:spTree>
      <p:nvGrpSpPr>
        <p:cNvPr id="392" name="Shape 392"/>
        <p:cNvGrpSpPr/>
        <p:nvPr/>
      </p:nvGrpSpPr>
      <p:grpSpPr>
        <a:xfrm>
          <a:off x="0" y="0"/>
          <a:ext cx="0" cy="0"/>
          <a:chOff x="0" y="0"/>
          <a:chExt cx="0" cy="0"/>
        </a:xfrm>
      </p:grpSpPr>
      <p:sp>
        <p:nvSpPr>
          <p:cNvPr id="393" name="Google Shape;393;p90"/>
          <p:cNvSpPr txBox="1"/>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i="0" lang="en" sz="900" u="none" cap="none" strike="noStrike">
                <a:solidFill>
                  <a:schemeClr val="dk1"/>
                </a:solidFill>
              </a:rPr>
              <a:t>     School District of Philadelphia     </a:t>
            </a:r>
            <a:fld id="{00000000-1234-1234-1234-123412341234}" type="slidenum">
              <a:rPr i="0" lang="en" sz="900" u="none" cap="none" strike="noStrike">
                <a:solidFill>
                  <a:schemeClr val="dk1"/>
                </a:solidFill>
              </a:rPr>
              <a:t>‹#›</a:t>
            </a:fld>
            <a:endParaRPr i="0" sz="900" u="none" cap="none" strike="noStrike">
              <a:solidFill>
                <a:schemeClr val="dk1"/>
              </a:solidFill>
            </a:endParaRPr>
          </a:p>
        </p:txBody>
      </p:sp>
      <p:cxnSp>
        <p:nvCxnSpPr>
          <p:cNvPr id="394" name="Google Shape;394;p90"/>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395" name="Google Shape;395;p90"/>
          <p:cNvSpPr txBox="1"/>
          <p:nvPr/>
        </p:nvSpPr>
        <p:spPr>
          <a:xfrm>
            <a:off x="307463" y="333075"/>
            <a:ext cx="3606300" cy="544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4">
  <p:cSld name="Transition Slide 1_4">
    <p:bg>
      <p:bgPr>
        <a:blipFill>
          <a:blip r:embed="rId2">
            <a:alphaModFix amt="25000"/>
          </a:blip>
          <a:stretch>
            <a:fillRect/>
          </a:stretch>
        </a:blipFill>
      </p:bgPr>
    </p:bg>
    <p:spTree>
      <p:nvGrpSpPr>
        <p:cNvPr id="396" name="Shape 396"/>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98" name="Shape 398"/>
        <p:cNvGrpSpPr/>
        <p:nvPr/>
      </p:nvGrpSpPr>
      <p:grpSpPr>
        <a:xfrm>
          <a:off x="0" y="0"/>
          <a:ext cx="0" cy="0"/>
          <a:chOff x="0" y="0"/>
          <a:chExt cx="0" cy="0"/>
        </a:xfrm>
      </p:grpSpPr>
      <p:sp>
        <p:nvSpPr>
          <p:cNvPr id="399" name="Google Shape;399;p93"/>
          <p:cNvSpPr txBox="1"/>
          <p:nvPr>
            <p:ph idx="1" type="body"/>
          </p:nvPr>
        </p:nvSpPr>
        <p:spPr>
          <a:xfrm>
            <a:off x="1995488" y="2421924"/>
            <a:ext cx="4781700" cy="396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accent2"/>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00" name="Google Shape;400;p93"/>
          <p:cNvSpPr txBox="1"/>
          <p:nvPr>
            <p:ph idx="2" type="body"/>
          </p:nvPr>
        </p:nvSpPr>
        <p:spPr>
          <a:xfrm>
            <a:off x="1896667" y="1915717"/>
            <a:ext cx="5041200" cy="506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401" name="Google Shape;401;p93"/>
          <p:cNvPicPr preferRelativeResize="0"/>
          <p:nvPr/>
        </p:nvPicPr>
        <p:blipFill rotWithShape="1">
          <a:blip r:embed="rId2">
            <a:alphaModFix/>
          </a:blip>
          <a:srcRect b="0" l="0" r="0" t="0"/>
          <a:stretch/>
        </p:blipFill>
        <p:spPr>
          <a:xfrm>
            <a:off x="197708" y="167749"/>
            <a:ext cx="3849600" cy="777543"/>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02" name="Shape 402"/>
        <p:cNvGrpSpPr/>
        <p:nvPr/>
      </p:nvGrpSpPr>
      <p:grpSpPr>
        <a:xfrm>
          <a:off x="0" y="0"/>
          <a:ext cx="0" cy="0"/>
          <a:chOff x="0" y="0"/>
          <a:chExt cx="0" cy="0"/>
        </a:xfrm>
      </p:grpSpPr>
      <p:sp>
        <p:nvSpPr>
          <p:cNvPr id="403" name="Google Shape;403;p94"/>
          <p:cNvSpPr txBox="1"/>
          <p:nvPr/>
        </p:nvSpPr>
        <p:spPr>
          <a:xfrm>
            <a:off x="5887994" y="4767263"/>
            <a:ext cx="26274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1"/>
                </a:solidFill>
                <a:latin typeface="Arial"/>
                <a:ea typeface="Arial"/>
                <a:cs typeface="Arial"/>
                <a:sym typeface="Arial"/>
              </a:rPr>
              <a:t>     School District of Philadelphia     </a:t>
            </a:r>
            <a:fld id="{00000000-1234-1234-1234-123412341234}" type="slidenum">
              <a:rPr lang="en" sz="1100">
                <a:solidFill>
                  <a:schemeClr val="dk1"/>
                </a:solidFill>
                <a:latin typeface="Arial"/>
                <a:ea typeface="Arial"/>
                <a:cs typeface="Arial"/>
                <a:sym typeface="Arial"/>
              </a:rPr>
              <a:t>‹#›</a:t>
            </a:fld>
            <a:endParaRPr sz="1100">
              <a:solidFill>
                <a:schemeClr val="dk1"/>
              </a:solidFill>
              <a:latin typeface="Arial"/>
              <a:ea typeface="Arial"/>
              <a:cs typeface="Arial"/>
              <a:sym typeface="Arial"/>
            </a:endParaRPr>
          </a:p>
        </p:txBody>
      </p:sp>
      <p:cxnSp>
        <p:nvCxnSpPr>
          <p:cNvPr id="404" name="Google Shape;404;p94"/>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405" name="Google Shape;405;p94"/>
          <p:cNvSpPr txBox="1"/>
          <p:nvPr>
            <p:ph idx="1" type="body"/>
          </p:nvPr>
        </p:nvSpPr>
        <p:spPr>
          <a:xfrm>
            <a:off x="247650" y="216694"/>
            <a:ext cx="3348000" cy="555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06" name="Google Shape;406;p94"/>
          <p:cNvSpPr txBox="1"/>
          <p:nvPr>
            <p:ph idx="2" type="body"/>
          </p:nvPr>
        </p:nvSpPr>
        <p:spPr>
          <a:xfrm>
            <a:off x="988219" y="1390651"/>
            <a:ext cx="7222200" cy="300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accent2"/>
              </a:buClr>
              <a:buSzPts val="1800"/>
              <a:buFont typeface="Arial"/>
              <a:buNone/>
              <a:defRPr b="0" i="0" sz="1800" u="none" cap="none" strike="noStrike">
                <a:solidFill>
                  <a:schemeClr val="accent2"/>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5">
  <p:cSld name="Transition Slide 5">
    <p:bg>
      <p:bgPr>
        <a:blipFill>
          <a:blip r:embed="rId2">
            <a:alphaModFix amt="25000"/>
          </a:blip>
          <a:stretch>
            <a:fillRect/>
          </a:stretch>
        </a:blipFill>
      </p:bgPr>
    </p:bg>
    <p:spTree>
      <p:nvGrpSpPr>
        <p:cNvPr id="407" name="Shape 407"/>
        <p:cNvGrpSpPr/>
        <p:nvPr/>
      </p:nvGrpSpPr>
      <p:grpSpPr>
        <a:xfrm>
          <a:off x="0" y="0"/>
          <a:ext cx="0" cy="0"/>
          <a:chOff x="0" y="0"/>
          <a:chExt cx="0" cy="0"/>
        </a:xfrm>
      </p:grpSpPr>
      <p:sp>
        <p:nvSpPr>
          <p:cNvPr id="408" name="Google Shape;408;p95"/>
          <p:cNvSpPr txBox="1"/>
          <p:nvPr>
            <p:ph idx="1" type="body"/>
          </p:nvPr>
        </p:nvSpPr>
        <p:spPr>
          <a:xfrm>
            <a:off x="253604" y="185738"/>
            <a:ext cx="4343400" cy="51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409" name="Shape 409"/>
        <p:cNvGrpSpPr/>
        <p:nvPr/>
      </p:nvGrpSpPr>
      <p:grpSpPr>
        <a:xfrm>
          <a:off x="0" y="0"/>
          <a:ext cx="0" cy="0"/>
          <a:chOff x="0" y="0"/>
          <a:chExt cx="0" cy="0"/>
        </a:xfrm>
      </p:grpSpPr>
      <p:sp>
        <p:nvSpPr>
          <p:cNvPr id="410" name="Google Shape;410;p96"/>
          <p:cNvSpPr txBox="1"/>
          <p:nvPr>
            <p:ph type="title"/>
          </p:nvPr>
        </p:nvSpPr>
        <p:spPr>
          <a:xfrm>
            <a:off x="0" y="0"/>
            <a:ext cx="3000000" cy="225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11" name="Google Shape;411;p96"/>
          <p:cNvSpPr txBox="1"/>
          <p:nvPr>
            <p:ph idx="1" type="body"/>
          </p:nvPr>
        </p:nvSpPr>
        <p:spPr>
          <a:xfrm>
            <a:off x="0" y="0"/>
            <a:ext cx="3000000" cy="22500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12" name="Google Shape;412;p96"/>
          <p:cNvSpPr txBox="1"/>
          <p:nvPr>
            <p:ph idx="10" type="dt"/>
          </p:nvPr>
        </p:nvSpPr>
        <p:spPr>
          <a:xfrm>
            <a:off x="457200" y="4767263"/>
            <a:ext cx="2133600" cy="273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3" name="Google Shape;413;p96"/>
          <p:cNvSpPr txBox="1"/>
          <p:nvPr>
            <p:ph idx="11" type="ftr"/>
          </p:nvPr>
        </p:nvSpPr>
        <p:spPr>
          <a:xfrm>
            <a:off x="3124200" y="4767263"/>
            <a:ext cx="2895600" cy="273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4" name="Google Shape;414;p96"/>
          <p:cNvSpPr txBox="1"/>
          <p:nvPr>
            <p:ph idx="12" type="sldNum"/>
          </p:nvPr>
        </p:nvSpPr>
        <p:spPr>
          <a:xfrm>
            <a:off x="6553200" y="4839891"/>
            <a:ext cx="1981200" cy="2013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5" name="Shape 415"/>
        <p:cNvGrpSpPr/>
        <p:nvPr/>
      </p:nvGrpSpPr>
      <p:grpSpPr>
        <a:xfrm>
          <a:off x="0" y="0"/>
          <a:ext cx="0" cy="0"/>
          <a:chOff x="0" y="0"/>
          <a:chExt cx="0" cy="0"/>
        </a:xfrm>
      </p:grpSpPr>
      <p:sp>
        <p:nvSpPr>
          <p:cNvPr id="416" name="Google Shape;416;p97"/>
          <p:cNvSpPr txBox="1"/>
          <p:nvPr>
            <p:ph idx="10" type="dt"/>
          </p:nvPr>
        </p:nvSpPr>
        <p:spPr>
          <a:xfrm>
            <a:off x="0" y="0"/>
            <a:ext cx="3000000" cy="225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7" name="Google Shape;417;p97"/>
          <p:cNvSpPr txBox="1"/>
          <p:nvPr>
            <p:ph idx="11" type="ftr"/>
          </p:nvPr>
        </p:nvSpPr>
        <p:spPr>
          <a:xfrm>
            <a:off x="0" y="0"/>
            <a:ext cx="3000000" cy="225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8" name="Google Shape;418;p97"/>
          <p:cNvSpPr txBox="1"/>
          <p:nvPr>
            <p:ph idx="12" type="sldNum"/>
          </p:nvPr>
        </p:nvSpPr>
        <p:spPr>
          <a:xfrm>
            <a:off x="0" y="0"/>
            <a:ext cx="3000000" cy="225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19" name="Shape 419"/>
        <p:cNvGrpSpPr/>
        <p:nvPr/>
      </p:nvGrpSpPr>
      <p:grpSpPr>
        <a:xfrm>
          <a:off x="0" y="0"/>
          <a:ext cx="0" cy="0"/>
          <a:chOff x="0" y="0"/>
          <a:chExt cx="0" cy="0"/>
        </a:xfrm>
      </p:grpSpPr>
      <p:sp>
        <p:nvSpPr>
          <p:cNvPr id="420" name="Google Shape;420;p98"/>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Box">
  <p:cSld name="Large Text Box">
    <p:spTree>
      <p:nvGrpSpPr>
        <p:cNvPr id="421" name="Shape 421"/>
        <p:cNvGrpSpPr/>
        <p:nvPr/>
      </p:nvGrpSpPr>
      <p:grpSpPr>
        <a:xfrm>
          <a:off x="0" y="0"/>
          <a:ext cx="0" cy="0"/>
          <a:chOff x="0" y="0"/>
          <a:chExt cx="0" cy="0"/>
        </a:xfrm>
      </p:grpSpPr>
      <p:sp>
        <p:nvSpPr>
          <p:cNvPr id="422" name="Google Shape;422;p99"/>
          <p:cNvSpPr txBox="1"/>
          <p:nvPr>
            <p:ph idx="1" type="body"/>
          </p:nvPr>
        </p:nvSpPr>
        <p:spPr>
          <a:xfrm>
            <a:off x="434340" y="914400"/>
            <a:ext cx="8275200" cy="38199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23" name="Google Shape;423;p99"/>
          <p:cNvSpPr txBox="1"/>
          <p:nvPr>
            <p:ph type="title"/>
          </p:nvPr>
        </p:nvSpPr>
        <p:spPr>
          <a:xfrm>
            <a:off x="312718" y="171450"/>
            <a:ext cx="8518500" cy="628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24" name="Google Shape;424;p99"/>
          <p:cNvSpPr txBox="1"/>
          <p:nvPr>
            <p:ph idx="2" type="body"/>
          </p:nvPr>
        </p:nvSpPr>
        <p:spPr>
          <a:xfrm>
            <a:off x="312718" y="4824386"/>
            <a:ext cx="6934200" cy="228600"/>
          </a:xfrm>
          <a:prstGeom prst="rect">
            <a:avLst/>
          </a:prstGeom>
          <a:noFill/>
          <a:ln>
            <a:noFill/>
          </a:ln>
        </p:spPr>
        <p:txBody>
          <a:bodyPr anchorCtr="0" anchor="b" bIns="0" lIns="0" spcFirstLastPara="1" rIns="0" wrap="square" tIns="0">
            <a:noAutofit/>
          </a:bodyPr>
          <a:lstStyle>
            <a:lvl1pPr indent="-228600" lvl="0" marL="457200" marR="0" rtl="0" algn="l">
              <a:lnSpc>
                <a:spcPct val="90000"/>
              </a:lnSpc>
              <a:spcBef>
                <a:spcPts val="75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5" name="Shape 425"/>
        <p:cNvGrpSpPr/>
        <p:nvPr/>
      </p:nvGrpSpPr>
      <p:grpSpPr>
        <a:xfrm>
          <a:off x="0" y="0"/>
          <a:ext cx="0" cy="0"/>
          <a:chOff x="0" y="0"/>
          <a:chExt cx="0" cy="0"/>
        </a:xfrm>
      </p:grpSpPr>
      <p:sp>
        <p:nvSpPr>
          <p:cNvPr id="426" name="Google Shape;426;p100"/>
          <p:cNvSpPr/>
          <p:nvPr/>
        </p:nvSpPr>
        <p:spPr>
          <a:xfrm>
            <a:off x="0" y="0"/>
            <a:ext cx="4314000" cy="5143500"/>
          </a:xfrm>
          <a:prstGeom prst="rect">
            <a:avLst/>
          </a:prstGeom>
          <a:solidFill>
            <a:srgbClr val="274E1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27" name="Google Shape;427;p100"/>
          <p:cNvSpPr/>
          <p:nvPr/>
        </p:nvSpPr>
        <p:spPr>
          <a:xfrm>
            <a:off x="1" y="44126"/>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428" name="Google Shape;428;p100"/>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rgbClr val="274E13"/>
          </a:solidFill>
          <a:ln>
            <a:noFill/>
          </a:ln>
        </p:spPr>
      </p:sp>
      <p:sp>
        <p:nvSpPr>
          <p:cNvPr id="429" name="Google Shape;429;p100"/>
          <p:cNvSpPr txBox="1"/>
          <p:nvPr>
            <p:ph type="title"/>
          </p:nvPr>
        </p:nvSpPr>
        <p:spPr>
          <a:xfrm>
            <a:off x="311725" y="500925"/>
            <a:ext cx="3706500" cy="2508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lt1"/>
              </a:buClr>
              <a:buSzPts val="2800"/>
              <a:buFont typeface="Calibri"/>
              <a:buNone/>
              <a:defRPr b="0" i="0" sz="3300" u="none" cap="none" strike="noStrike">
                <a:solidFill>
                  <a:schemeClr val="lt1"/>
                </a:solidFill>
                <a:latin typeface="Calibri"/>
                <a:ea typeface="Calibri"/>
                <a:cs typeface="Calibri"/>
                <a:sym typeface="Calibri"/>
              </a:defRPr>
            </a:lvl1pPr>
            <a:lvl2pPr lvl="1" rtl="0">
              <a:spcBef>
                <a:spcPts val="0"/>
              </a:spcBef>
              <a:spcAft>
                <a:spcPts val="0"/>
              </a:spcAft>
              <a:buClr>
                <a:schemeClr val="lt1"/>
              </a:buClr>
              <a:buSzPts val="2800"/>
              <a:buFont typeface="Arial"/>
              <a:buNone/>
              <a:defRPr sz="1800">
                <a:solidFill>
                  <a:schemeClr val="lt1"/>
                </a:solidFill>
              </a:defRPr>
            </a:lvl2pPr>
            <a:lvl3pPr lvl="2" rtl="0">
              <a:spcBef>
                <a:spcPts val="0"/>
              </a:spcBef>
              <a:spcAft>
                <a:spcPts val="0"/>
              </a:spcAft>
              <a:buClr>
                <a:schemeClr val="lt1"/>
              </a:buClr>
              <a:buSzPts val="2800"/>
              <a:buFont typeface="Arial"/>
              <a:buNone/>
              <a:defRPr sz="1800">
                <a:solidFill>
                  <a:schemeClr val="lt1"/>
                </a:solidFill>
              </a:defRPr>
            </a:lvl3pPr>
            <a:lvl4pPr lvl="3" rtl="0">
              <a:spcBef>
                <a:spcPts val="0"/>
              </a:spcBef>
              <a:spcAft>
                <a:spcPts val="0"/>
              </a:spcAft>
              <a:buClr>
                <a:schemeClr val="lt1"/>
              </a:buClr>
              <a:buSzPts val="2800"/>
              <a:buFont typeface="Arial"/>
              <a:buNone/>
              <a:defRPr sz="1800">
                <a:solidFill>
                  <a:schemeClr val="lt1"/>
                </a:solidFill>
              </a:defRPr>
            </a:lvl4pPr>
            <a:lvl5pPr lvl="4" rtl="0">
              <a:spcBef>
                <a:spcPts val="0"/>
              </a:spcBef>
              <a:spcAft>
                <a:spcPts val="0"/>
              </a:spcAft>
              <a:buClr>
                <a:schemeClr val="lt1"/>
              </a:buClr>
              <a:buSzPts val="2800"/>
              <a:buFont typeface="Arial"/>
              <a:buNone/>
              <a:defRPr sz="1800">
                <a:solidFill>
                  <a:schemeClr val="lt1"/>
                </a:solidFill>
              </a:defRPr>
            </a:lvl5pPr>
            <a:lvl6pPr lvl="5" rtl="0">
              <a:spcBef>
                <a:spcPts val="0"/>
              </a:spcBef>
              <a:spcAft>
                <a:spcPts val="0"/>
              </a:spcAft>
              <a:buClr>
                <a:schemeClr val="lt1"/>
              </a:buClr>
              <a:buSzPts val="2800"/>
              <a:buFont typeface="Arial"/>
              <a:buNone/>
              <a:defRPr sz="1800">
                <a:solidFill>
                  <a:schemeClr val="lt1"/>
                </a:solidFill>
              </a:defRPr>
            </a:lvl6pPr>
            <a:lvl7pPr lvl="6" rtl="0">
              <a:spcBef>
                <a:spcPts val="0"/>
              </a:spcBef>
              <a:spcAft>
                <a:spcPts val="0"/>
              </a:spcAft>
              <a:buClr>
                <a:schemeClr val="lt1"/>
              </a:buClr>
              <a:buSzPts val="2800"/>
              <a:buFont typeface="Arial"/>
              <a:buNone/>
              <a:defRPr sz="1800">
                <a:solidFill>
                  <a:schemeClr val="lt1"/>
                </a:solidFill>
              </a:defRPr>
            </a:lvl7pPr>
            <a:lvl8pPr lvl="7" rtl="0">
              <a:spcBef>
                <a:spcPts val="0"/>
              </a:spcBef>
              <a:spcAft>
                <a:spcPts val="0"/>
              </a:spcAft>
              <a:buClr>
                <a:schemeClr val="lt1"/>
              </a:buClr>
              <a:buSzPts val="2800"/>
              <a:buFont typeface="Arial"/>
              <a:buNone/>
              <a:defRPr sz="1800">
                <a:solidFill>
                  <a:schemeClr val="lt1"/>
                </a:solidFill>
              </a:defRPr>
            </a:lvl8pPr>
            <a:lvl9pPr lvl="8" rtl="0">
              <a:spcBef>
                <a:spcPts val="0"/>
              </a:spcBef>
              <a:spcAft>
                <a:spcPts val="0"/>
              </a:spcAft>
              <a:buClr>
                <a:schemeClr val="lt1"/>
              </a:buClr>
              <a:buSzPts val="2800"/>
              <a:buFont typeface="Arial"/>
              <a:buNone/>
              <a:defRPr sz="1800">
                <a:solidFill>
                  <a:schemeClr val="lt1"/>
                </a:solidFill>
              </a:defRPr>
            </a:lvl9pPr>
          </a:lstStyle>
          <a:p/>
        </p:txBody>
      </p:sp>
      <p:sp>
        <p:nvSpPr>
          <p:cNvPr id="430" name="Google Shape;430;p100"/>
          <p:cNvSpPr txBox="1"/>
          <p:nvPr>
            <p:ph idx="1" type="body"/>
          </p:nvPr>
        </p:nvSpPr>
        <p:spPr>
          <a:xfrm>
            <a:off x="4644675" y="500925"/>
            <a:ext cx="4166400" cy="40986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90000"/>
              </a:lnSpc>
              <a:spcBef>
                <a:spcPts val="0"/>
              </a:spcBef>
              <a:spcAft>
                <a:spcPts val="0"/>
              </a:spcAft>
              <a:buClr>
                <a:schemeClr val="dk1"/>
              </a:buClr>
              <a:buSzPts val="1300"/>
              <a:buFont typeface="Arial"/>
              <a:buChar char="●"/>
              <a:defRPr b="0" i="0" sz="2100" u="none" cap="none" strike="noStrike">
                <a:solidFill>
                  <a:schemeClr val="dk1"/>
                </a:solidFill>
                <a:latin typeface="Calibri"/>
                <a:ea typeface="Calibri"/>
                <a:cs typeface="Calibri"/>
                <a:sym typeface="Calibri"/>
              </a:defRPr>
            </a:lvl1pPr>
            <a:lvl2pPr indent="-298450" lvl="1" marL="914400" marR="0" rtl="0" algn="l">
              <a:lnSpc>
                <a:spcPct val="90000"/>
              </a:lnSpc>
              <a:spcBef>
                <a:spcPts val="16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2pPr>
            <a:lvl3pPr indent="-298450" lvl="2" marL="1371600" marR="0" rtl="0" algn="l">
              <a:lnSpc>
                <a:spcPct val="90000"/>
              </a:lnSpc>
              <a:spcBef>
                <a:spcPts val="1600"/>
              </a:spcBef>
              <a:spcAft>
                <a:spcPts val="0"/>
              </a:spcAft>
              <a:buClr>
                <a:schemeClr val="dk1"/>
              </a:buClr>
              <a:buSzPts val="1100"/>
              <a:buFont typeface="Arial"/>
              <a:buChar char="■"/>
              <a:defRPr b="0" i="0" sz="1500" u="none" cap="none" strike="noStrike">
                <a:solidFill>
                  <a:schemeClr val="dk1"/>
                </a:solidFill>
                <a:latin typeface="Calibri"/>
                <a:ea typeface="Calibri"/>
                <a:cs typeface="Calibri"/>
                <a:sym typeface="Calibri"/>
              </a:defRPr>
            </a:lvl3pPr>
            <a:lvl4pPr indent="-298450" lvl="3" marL="18288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4pPr>
            <a:lvl5pPr indent="-298450" lvl="4" marL="22860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5pPr>
            <a:lvl6pPr indent="-298450" lvl="5" marL="27432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6pPr>
            <a:lvl7pPr indent="-298450" lvl="6" marL="32004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7pPr>
            <a:lvl8pPr indent="-298450" lvl="7" marL="36576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8pPr>
            <a:lvl9pPr indent="-298450" lvl="8" marL="4114800" marR="0" rtl="0" algn="l">
              <a:lnSpc>
                <a:spcPct val="90000"/>
              </a:lnSpc>
              <a:spcBef>
                <a:spcPts val="1600"/>
              </a:spcBef>
              <a:spcAft>
                <a:spcPts val="160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9pPr>
          </a:lstStyle>
          <a:p/>
        </p:txBody>
      </p:sp>
      <p:sp>
        <p:nvSpPr>
          <p:cNvPr id="431" name="Google Shape;431;p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buClr>
                <a:schemeClr val="dk1"/>
              </a:buClr>
              <a:buSzPts val="1800"/>
              <a:buFont typeface="Calibri"/>
              <a:buNone/>
              <a:defRPr sz="1800">
                <a:solidFill>
                  <a:schemeClr val="dk1"/>
                </a:solidFill>
                <a:latin typeface="Calibri"/>
                <a:ea typeface="Calibri"/>
                <a:cs typeface="Calibri"/>
                <a:sym typeface="Calibri"/>
              </a:defRPr>
            </a:lvl1pPr>
            <a:lvl2pPr indent="0" lvl="1" marL="0" marR="0" rtl="0" algn="r">
              <a:buClr>
                <a:schemeClr val="dk1"/>
              </a:buClr>
              <a:buSzPts val="1800"/>
              <a:buFont typeface="Calibri"/>
              <a:buNone/>
              <a:defRPr sz="1800">
                <a:solidFill>
                  <a:schemeClr val="dk1"/>
                </a:solidFill>
                <a:latin typeface="Calibri"/>
                <a:ea typeface="Calibri"/>
                <a:cs typeface="Calibri"/>
                <a:sym typeface="Calibri"/>
              </a:defRPr>
            </a:lvl2pPr>
            <a:lvl3pPr indent="0" lvl="2" marL="0" marR="0" rtl="0" algn="r">
              <a:buClr>
                <a:schemeClr val="dk1"/>
              </a:buClr>
              <a:buSzPts val="1800"/>
              <a:buFont typeface="Calibri"/>
              <a:buNone/>
              <a:defRPr sz="1800">
                <a:solidFill>
                  <a:schemeClr val="dk1"/>
                </a:solidFill>
                <a:latin typeface="Calibri"/>
                <a:ea typeface="Calibri"/>
                <a:cs typeface="Calibri"/>
                <a:sym typeface="Calibri"/>
              </a:defRPr>
            </a:lvl3pPr>
            <a:lvl4pPr indent="0" lvl="3" marL="0" marR="0" rtl="0" algn="r">
              <a:buClr>
                <a:schemeClr val="dk1"/>
              </a:buClr>
              <a:buSzPts val="1800"/>
              <a:buFont typeface="Calibri"/>
              <a:buNone/>
              <a:defRPr sz="1800">
                <a:solidFill>
                  <a:schemeClr val="dk1"/>
                </a:solidFill>
                <a:latin typeface="Calibri"/>
                <a:ea typeface="Calibri"/>
                <a:cs typeface="Calibri"/>
                <a:sym typeface="Calibri"/>
              </a:defRPr>
            </a:lvl4pPr>
            <a:lvl5pPr indent="0" lvl="4" marL="0" marR="0" rtl="0" algn="r">
              <a:buClr>
                <a:schemeClr val="dk1"/>
              </a:buClr>
              <a:buSzPts val="1800"/>
              <a:buFont typeface="Calibri"/>
              <a:buNone/>
              <a:defRPr sz="1800">
                <a:solidFill>
                  <a:schemeClr val="dk1"/>
                </a:solidFill>
                <a:latin typeface="Calibri"/>
                <a:ea typeface="Calibri"/>
                <a:cs typeface="Calibri"/>
                <a:sym typeface="Calibri"/>
              </a:defRPr>
            </a:lvl5pPr>
            <a:lvl6pPr indent="0" lvl="5" marL="0" marR="0" rtl="0" algn="r">
              <a:buClr>
                <a:schemeClr val="dk1"/>
              </a:buClr>
              <a:buSzPts val="1800"/>
              <a:buFont typeface="Calibri"/>
              <a:buNone/>
              <a:defRPr sz="1800">
                <a:solidFill>
                  <a:schemeClr val="dk1"/>
                </a:solidFill>
                <a:latin typeface="Calibri"/>
                <a:ea typeface="Calibri"/>
                <a:cs typeface="Calibri"/>
                <a:sym typeface="Calibri"/>
              </a:defRPr>
            </a:lvl6pPr>
            <a:lvl7pPr indent="0" lvl="6" marL="0" marR="0" rtl="0" algn="r">
              <a:buClr>
                <a:schemeClr val="dk1"/>
              </a:buClr>
              <a:buSzPts val="1800"/>
              <a:buFont typeface="Calibri"/>
              <a:buNone/>
              <a:defRPr sz="1800">
                <a:solidFill>
                  <a:schemeClr val="dk1"/>
                </a:solidFill>
                <a:latin typeface="Calibri"/>
                <a:ea typeface="Calibri"/>
                <a:cs typeface="Calibri"/>
                <a:sym typeface="Calibri"/>
              </a:defRPr>
            </a:lvl7pPr>
            <a:lvl8pPr indent="0" lvl="7" marL="0" marR="0" rtl="0" algn="r">
              <a:buClr>
                <a:schemeClr val="dk1"/>
              </a:buClr>
              <a:buSzPts val="1800"/>
              <a:buFont typeface="Calibri"/>
              <a:buNone/>
              <a:defRPr sz="1800">
                <a:solidFill>
                  <a:schemeClr val="dk1"/>
                </a:solidFill>
                <a:latin typeface="Calibri"/>
                <a:ea typeface="Calibri"/>
                <a:cs typeface="Calibri"/>
                <a:sym typeface="Calibri"/>
              </a:defRPr>
            </a:lvl8pPr>
            <a:lvl9pPr indent="0" lvl="8" marL="0" marR="0" rtl="0" algn="r">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2" name="Shape 432"/>
        <p:cNvGrpSpPr/>
        <p:nvPr/>
      </p:nvGrpSpPr>
      <p:grpSpPr>
        <a:xfrm>
          <a:off x="0" y="0"/>
          <a:ext cx="0" cy="0"/>
          <a:chOff x="0" y="0"/>
          <a:chExt cx="0" cy="0"/>
        </a:xfrm>
      </p:grpSpPr>
      <p:sp>
        <p:nvSpPr>
          <p:cNvPr id="433" name="Google Shape;433;p101"/>
          <p:cNvSpPr/>
          <p:nvPr/>
        </p:nvSpPr>
        <p:spPr>
          <a:xfrm>
            <a:off x="0" y="0"/>
            <a:ext cx="9144000" cy="1277100"/>
          </a:xfrm>
          <a:prstGeom prst="rect">
            <a:avLst/>
          </a:prstGeom>
          <a:solidFill>
            <a:srgbClr val="274E1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34" name="Google Shape;434;p101"/>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lt1"/>
              </a:buClr>
              <a:buSzPts val="2800"/>
              <a:buFont typeface="Calibri"/>
              <a:buNone/>
              <a:defRPr b="0" i="0" sz="3300" u="none" cap="none" strike="noStrike">
                <a:solidFill>
                  <a:schemeClr val="lt1"/>
                </a:solidFill>
                <a:latin typeface="Calibri"/>
                <a:ea typeface="Calibri"/>
                <a:cs typeface="Calibri"/>
                <a:sym typeface="Calibri"/>
              </a:defRPr>
            </a:lvl1pPr>
            <a:lvl2pPr lvl="1" rtl="0">
              <a:spcBef>
                <a:spcPts val="0"/>
              </a:spcBef>
              <a:spcAft>
                <a:spcPts val="0"/>
              </a:spcAft>
              <a:buClr>
                <a:schemeClr val="lt1"/>
              </a:buClr>
              <a:buSzPts val="2800"/>
              <a:buFont typeface="Arial"/>
              <a:buNone/>
              <a:defRPr sz="1800">
                <a:solidFill>
                  <a:schemeClr val="lt1"/>
                </a:solidFill>
              </a:defRPr>
            </a:lvl2pPr>
            <a:lvl3pPr lvl="2" rtl="0">
              <a:spcBef>
                <a:spcPts val="0"/>
              </a:spcBef>
              <a:spcAft>
                <a:spcPts val="0"/>
              </a:spcAft>
              <a:buClr>
                <a:schemeClr val="lt1"/>
              </a:buClr>
              <a:buSzPts val="2800"/>
              <a:buFont typeface="Arial"/>
              <a:buNone/>
              <a:defRPr sz="1800">
                <a:solidFill>
                  <a:schemeClr val="lt1"/>
                </a:solidFill>
              </a:defRPr>
            </a:lvl3pPr>
            <a:lvl4pPr lvl="3" rtl="0">
              <a:spcBef>
                <a:spcPts val="0"/>
              </a:spcBef>
              <a:spcAft>
                <a:spcPts val="0"/>
              </a:spcAft>
              <a:buClr>
                <a:schemeClr val="lt1"/>
              </a:buClr>
              <a:buSzPts val="2800"/>
              <a:buFont typeface="Arial"/>
              <a:buNone/>
              <a:defRPr sz="1800">
                <a:solidFill>
                  <a:schemeClr val="lt1"/>
                </a:solidFill>
              </a:defRPr>
            </a:lvl4pPr>
            <a:lvl5pPr lvl="4" rtl="0">
              <a:spcBef>
                <a:spcPts val="0"/>
              </a:spcBef>
              <a:spcAft>
                <a:spcPts val="0"/>
              </a:spcAft>
              <a:buClr>
                <a:schemeClr val="lt1"/>
              </a:buClr>
              <a:buSzPts val="2800"/>
              <a:buFont typeface="Arial"/>
              <a:buNone/>
              <a:defRPr sz="1800">
                <a:solidFill>
                  <a:schemeClr val="lt1"/>
                </a:solidFill>
              </a:defRPr>
            </a:lvl5pPr>
            <a:lvl6pPr lvl="5" rtl="0">
              <a:spcBef>
                <a:spcPts val="0"/>
              </a:spcBef>
              <a:spcAft>
                <a:spcPts val="0"/>
              </a:spcAft>
              <a:buClr>
                <a:schemeClr val="lt1"/>
              </a:buClr>
              <a:buSzPts val="2800"/>
              <a:buFont typeface="Arial"/>
              <a:buNone/>
              <a:defRPr sz="1800">
                <a:solidFill>
                  <a:schemeClr val="lt1"/>
                </a:solidFill>
              </a:defRPr>
            </a:lvl6pPr>
            <a:lvl7pPr lvl="6" rtl="0">
              <a:spcBef>
                <a:spcPts val="0"/>
              </a:spcBef>
              <a:spcAft>
                <a:spcPts val="0"/>
              </a:spcAft>
              <a:buClr>
                <a:schemeClr val="lt1"/>
              </a:buClr>
              <a:buSzPts val="2800"/>
              <a:buFont typeface="Arial"/>
              <a:buNone/>
              <a:defRPr sz="1800">
                <a:solidFill>
                  <a:schemeClr val="lt1"/>
                </a:solidFill>
              </a:defRPr>
            </a:lvl7pPr>
            <a:lvl8pPr lvl="7" rtl="0">
              <a:spcBef>
                <a:spcPts val="0"/>
              </a:spcBef>
              <a:spcAft>
                <a:spcPts val="0"/>
              </a:spcAft>
              <a:buClr>
                <a:schemeClr val="lt1"/>
              </a:buClr>
              <a:buSzPts val="2800"/>
              <a:buFont typeface="Arial"/>
              <a:buNone/>
              <a:defRPr sz="1800">
                <a:solidFill>
                  <a:schemeClr val="lt1"/>
                </a:solidFill>
              </a:defRPr>
            </a:lvl8pPr>
            <a:lvl9pPr lvl="8" rtl="0">
              <a:spcBef>
                <a:spcPts val="0"/>
              </a:spcBef>
              <a:spcAft>
                <a:spcPts val="0"/>
              </a:spcAft>
              <a:buClr>
                <a:schemeClr val="lt1"/>
              </a:buClr>
              <a:buSzPts val="2800"/>
              <a:buFont typeface="Arial"/>
              <a:buNone/>
              <a:defRPr sz="1800">
                <a:solidFill>
                  <a:schemeClr val="lt1"/>
                </a:solidFill>
              </a:defRPr>
            </a:lvl9pPr>
          </a:lstStyle>
          <a:p/>
        </p:txBody>
      </p:sp>
      <p:sp>
        <p:nvSpPr>
          <p:cNvPr id="435" name="Google Shape;435;p101"/>
          <p:cNvSpPr txBox="1"/>
          <p:nvPr>
            <p:ph idx="1" type="body"/>
          </p:nvPr>
        </p:nvSpPr>
        <p:spPr>
          <a:xfrm>
            <a:off x="311700" y="1505700"/>
            <a:ext cx="3999900" cy="30762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90000"/>
              </a:lnSpc>
              <a:spcBef>
                <a:spcPts val="0"/>
              </a:spcBef>
              <a:spcAft>
                <a:spcPts val="0"/>
              </a:spcAft>
              <a:buClr>
                <a:schemeClr val="dk1"/>
              </a:buClr>
              <a:buSzPts val="1300"/>
              <a:buFont typeface="Arial"/>
              <a:buChar char="●"/>
              <a:defRPr b="0" i="0" sz="2100" u="none" cap="none" strike="noStrike">
                <a:solidFill>
                  <a:schemeClr val="dk1"/>
                </a:solidFill>
                <a:latin typeface="Calibri"/>
                <a:ea typeface="Calibri"/>
                <a:cs typeface="Calibri"/>
                <a:sym typeface="Calibri"/>
              </a:defRPr>
            </a:lvl1pPr>
            <a:lvl2pPr indent="-298450" lvl="1" marL="914400" marR="0" rtl="0" algn="l">
              <a:lnSpc>
                <a:spcPct val="90000"/>
              </a:lnSpc>
              <a:spcBef>
                <a:spcPts val="16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2pPr>
            <a:lvl3pPr indent="-298450" lvl="2" marL="1371600" marR="0" rtl="0" algn="l">
              <a:lnSpc>
                <a:spcPct val="90000"/>
              </a:lnSpc>
              <a:spcBef>
                <a:spcPts val="1600"/>
              </a:spcBef>
              <a:spcAft>
                <a:spcPts val="0"/>
              </a:spcAft>
              <a:buClr>
                <a:schemeClr val="dk1"/>
              </a:buClr>
              <a:buSzPts val="1100"/>
              <a:buFont typeface="Arial"/>
              <a:buChar char="■"/>
              <a:defRPr b="0" i="0" sz="1500" u="none" cap="none" strike="noStrike">
                <a:solidFill>
                  <a:schemeClr val="dk1"/>
                </a:solidFill>
                <a:latin typeface="Calibri"/>
                <a:ea typeface="Calibri"/>
                <a:cs typeface="Calibri"/>
                <a:sym typeface="Calibri"/>
              </a:defRPr>
            </a:lvl3pPr>
            <a:lvl4pPr indent="-298450" lvl="3" marL="18288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4pPr>
            <a:lvl5pPr indent="-298450" lvl="4" marL="22860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5pPr>
            <a:lvl6pPr indent="-298450" lvl="5" marL="27432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6pPr>
            <a:lvl7pPr indent="-298450" lvl="6" marL="32004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7pPr>
            <a:lvl8pPr indent="-298450" lvl="7" marL="36576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8pPr>
            <a:lvl9pPr indent="-298450" lvl="8" marL="4114800" marR="0" rtl="0" algn="l">
              <a:lnSpc>
                <a:spcPct val="90000"/>
              </a:lnSpc>
              <a:spcBef>
                <a:spcPts val="1600"/>
              </a:spcBef>
              <a:spcAft>
                <a:spcPts val="160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9pPr>
          </a:lstStyle>
          <a:p/>
        </p:txBody>
      </p:sp>
      <p:sp>
        <p:nvSpPr>
          <p:cNvPr id="436" name="Google Shape;436;p101"/>
          <p:cNvSpPr txBox="1"/>
          <p:nvPr>
            <p:ph idx="2" type="body"/>
          </p:nvPr>
        </p:nvSpPr>
        <p:spPr>
          <a:xfrm>
            <a:off x="4832400" y="1505700"/>
            <a:ext cx="3999900" cy="30762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90000"/>
              </a:lnSpc>
              <a:spcBef>
                <a:spcPts val="0"/>
              </a:spcBef>
              <a:spcAft>
                <a:spcPts val="0"/>
              </a:spcAft>
              <a:buClr>
                <a:schemeClr val="dk1"/>
              </a:buClr>
              <a:buSzPts val="1300"/>
              <a:buFont typeface="Arial"/>
              <a:buChar char="●"/>
              <a:defRPr b="0" i="0" sz="2100" u="none" cap="none" strike="noStrike">
                <a:solidFill>
                  <a:schemeClr val="dk1"/>
                </a:solidFill>
                <a:latin typeface="Calibri"/>
                <a:ea typeface="Calibri"/>
                <a:cs typeface="Calibri"/>
                <a:sym typeface="Calibri"/>
              </a:defRPr>
            </a:lvl1pPr>
            <a:lvl2pPr indent="-298450" lvl="1" marL="914400" marR="0" rtl="0" algn="l">
              <a:lnSpc>
                <a:spcPct val="90000"/>
              </a:lnSpc>
              <a:spcBef>
                <a:spcPts val="16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2pPr>
            <a:lvl3pPr indent="-298450" lvl="2" marL="1371600" marR="0" rtl="0" algn="l">
              <a:lnSpc>
                <a:spcPct val="90000"/>
              </a:lnSpc>
              <a:spcBef>
                <a:spcPts val="1600"/>
              </a:spcBef>
              <a:spcAft>
                <a:spcPts val="0"/>
              </a:spcAft>
              <a:buClr>
                <a:schemeClr val="dk1"/>
              </a:buClr>
              <a:buSzPts val="1100"/>
              <a:buFont typeface="Arial"/>
              <a:buChar char="■"/>
              <a:defRPr b="0" i="0" sz="1500" u="none" cap="none" strike="noStrike">
                <a:solidFill>
                  <a:schemeClr val="dk1"/>
                </a:solidFill>
                <a:latin typeface="Calibri"/>
                <a:ea typeface="Calibri"/>
                <a:cs typeface="Calibri"/>
                <a:sym typeface="Calibri"/>
              </a:defRPr>
            </a:lvl3pPr>
            <a:lvl4pPr indent="-298450" lvl="3" marL="18288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4pPr>
            <a:lvl5pPr indent="-298450" lvl="4" marL="22860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5pPr>
            <a:lvl6pPr indent="-298450" lvl="5" marL="27432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6pPr>
            <a:lvl7pPr indent="-298450" lvl="6" marL="32004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7pPr>
            <a:lvl8pPr indent="-298450" lvl="7" marL="3657600" marR="0" rtl="0" algn="l">
              <a:lnSpc>
                <a:spcPct val="90000"/>
              </a:lnSpc>
              <a:spcBef>
                <a:spcPts val="1600"/>
              </a:spcBef>
              <a:spcAft>
                <a:spcPts val="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8pPr>
            <a:lvl9pPr indent="-298450" lvl="8" marL="4114800" marR="0" rtl="0" algn="l">
              <a:lnSpc>
                <a:spcPct val="90000"/>
              </a:lnSpc>
              <a:spcBef>
                <a:spcPts val="1600"/>
              </a:spcBef>
              <a:spcAft>
                <a:spcPts val="1600"/>
              </a:spcAft>
              <a:buClr>
                <a:schemeClr val="dk1"/>
              </a:buClr>
              <a:buSzPts val="1100"/>
              <a:buFont typeface="Arial"/>
              <a:buChar char="■"/>
              <a:defRPr b="0" i="0" sz="1350" u="none" cap="none" strike="noStrike">
                <a:solidFill>
                  <a:schemeClr val="dk1"/>
                </a:solidFill>
                <a:latin typeface="Calibri"/>
                <a:ea typeface="Calibri"/>
                <a:cs typeface="Calibri"/>
                <a:sym typeface="Calibri"/>
              </a:defRPr>
            </a:lvl9pPr>
          </a:lstStyle>
          <a:p/>
        </p:txBody>
      </p:sp>
      <p:sp>
        <p:nvSpPr>
          <p:cNvPr id="437" name="Google Shape;437;p1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buClr>
                <a:schemeClr val="dk1"/>
              </a:buClr>
              <a:buSzPts val="1800"/>
              <a:buFont typeface="Calibri"/>
              <a:buNone/>
              <a:defRPr sz="1800">
                <a:solidFill>
                  <a:schemeClr val="dk1"/>
                </a:solidFill>
                <a:latin typeface="Calibri"/>
                <a:ea typeface="Calibri"/>
                <a:cs typeface="Calibri"/>
                <a:sym typeface="Calibri"/>
              </a:defRPr>
            </a:lvl1pPr>
            <a:lvl2pPr indent="0" lvl="1" marL="0" marR="0" rtl="0" algn="r">
              <a:buClr>
                <a:schemeClr val="dk1"/>
              </a:buClr>
              <a:buSzPts val="1800"/>
              <a:buFont typeface="Calibri"/>
              <a:buNone/>
              <a:defRPr sz="1800">
                <a:solidFill>
                  <a:schemeClr val="dk1"/>
                </a:solidFill>
                <a:latin typeface="Calibri"/>
                <a:ea typeface="Calibri"/>
                <a:cs typeface="Calibri"/>
                <a:sym typeface="Calibri"/>
              </a:defRPr>
            </a:lvl2pPr>
            <a:lvl3pPr indent="0" lvl="2" marL="0" marR="0" rtl="0" algn="r">
              <a:buClr>
                <a:schemeClr val="dk1"/>
              </a:buClr>
              <a:buSzPts val="1800"/>
              <a:buFont typeface="Calibri"/>
              <a:buNone/>
              <a:defRPr sz="1800">
                <a:solidFill>
                  <a:schemeClr val="dk1"/>
                </a:solidFill>
                <a:latin typeface="Calibri"/>
                <a:ea typeface="Calibri"/>
                <a:cs typeface="Calibri"/>
                <a:sym typeface="Calibri"/>
              </a:defRPr>
            </a:lvl3pPr>
            <a:lvl4pPr indent="0" lvl="3" marL="0" marR="0" rtl="0" algn="r">
              <a:buClr>
                <a:schemeClr val="dk1"/>
              </a:buClr>
              <a:buSzPts val="1800"/>
              <a:buFont typeface="Calibri"/>
              <a:buNone/>
              <a:defRPr sz="1800">
                <a:solidFill>
                  <a:schemeClr val="dk1"/>
                </a:solidFill>
                <a:latin typeface="Calibri"/>
                <a:ea typeface="Calibri"/>
                <a:cs typeface="Calibri"/>
                <a:sym typeface="Calibri"/>
              </a:defRPr>
            </a:lvl4pPr>
            <a:lvl5pPr indent="0" lvl="4" marL="0" marR="0" rtl="0" algn="r">
              <a:buClr>
                <a:schemeClr val="dk1"/>
              </a:buClr>
              <a:buSzPts val="1800"/>
              <a:buFont typeface="Calibri"/>
              <a:buNone/>
              <a:defRPr sz="1800">
                <a:solidFill>
                  <a:schemeClr val="dk1"/>
                </a:solidFill>
                <a:latin typeface="Calibri"/>
                <a:ea typeface="Calibri"/>
                <a:cs typeface="Calibri"/>
                <a:sym typeface="Calibri"/>
              </a:defRPr>
            </a:lvl5pPr>
            <a:lvl6pPr indent="0" lvl="5" marL="0" marR="0" rtl="0" algn="r">
              <a:buClr>
                <a:schemeClr val="dk1"/>
              </a:buClr>
              <a:buSzPts val="1800"/>
              <a:buFont typeface="Calibri"/>
              <a:buNone/>
              <a:defRPr sz="1800">
                <a:solidFill>
                  <a:schemeClr val="dk1"/>
                </a:solidFill>
                <a:latin typeface="Calibri"/>
                <a:ea typeface="Calibri"/>
                <a:cs typeface="Calibri"/>
                <a:sym typeface="Calibri"/>
              </a:defRPr>
            </a:lvl6pPr>
            <a:lvl7pPr indent="0" lvl="6" marL="0" marR="0" rtl="0" algn="r">
              <a:buClr>
                <a:schemeClr val="dk1"/>
              </a:buClr>
              <a:buSzPts val="1800"/>
              <a:buFont typeface="Calibri"/>
              <a:buNone/>
              <a:defRPr sz="1800">
                <a:solidFill>
                  <a:schemeClr val="dk1"/>
                </a:solidFill>
                <a:latin typeface="Calibri"/>
                <a:ea typeface="Calibri"/>
                <a:cs typeface="Calibri"/>
                <a:sym typeface="Calibri"/>
              </a:defRPr>
            </a:lvl7pPr>
            <a:lvl8pPr indent="0" lvl="7" marL="0" marR="0" rtl="0" algn="r">
              <a:buClr>
                <a:schemeClr val="dk1"/>
              </a:buClr>
              <a:buSzPts val="1800"/>
              <a:buFont typeface="Calibri"/>
              <a:buNone/>
              <a:defRPr sz="1800">
                <a:solidFill>
                  <a:schemeClr val="dk1"/>
                </a:solidFill>
                <a:latin typeface="Calibri"/>
                <a:ea typeface="Calibri"/>
                <a:cs typeface="Calibri"/>
                <a:sym typeface="Calibri"/>
              </a:defRPr>
            </a:lvl8pPr>
            <a:lvl9pPr indent="0" lvl="8" marL="0" marR="0" rtl="0" algn="r">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arge Text Format ">
  <p:cSld name="Title and Large Text Format ">
    <p:spTree>
      <p:nvGrpSpPr>
        <p:cNvPr id="438" name="Shape 438"/>
        <p:cNvGrpSpPr/>
        <p:nvPr/>
      </p:nvGrpSpPr>
      <p:grpSpPr>
        <a:xfrm>
          <a:off x="0" y="0"/>
          <a:ext cx="0" cy="0"/>
          <a:chOff x="0" y="0"/>
          <a:chExt cx="0" cy="0"/>
        </a:xfrm>
      </p:grpSpPr>
      <p:sp>
        <p:nvSpPr>
          <p:cNvPr id="439" name="Google Shape;439;p102"/>
          <p:cNvSpPr txBox="1"/>
          <p:nvPr/>
        </p:nvSpPr>
        <p:spPr>
          <a:xfrm>
            <a:off x="5943601" y="4767263"/>
            <a:ext cx="25719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440" name="Google Shape;440;p102"/>
          <p:cNvCxnSpPr/>
          <p:nvPr/>
        </p:nvCxnSpPr>
        <p:spPr>
          <a:xfrm>
            <a:off x="742950" y="4767263"/>
            <a:ext cx="7692300" cy="900"/>
          </a:xfrm>
          <a:prstGeom prst="straightConnector1">
            <a:avLst/>
          </a:prstGeom>
          <a:noFill/>
          <a:ln cap="flat" cmpd="sng" w="9525">
            <a:solidFill>
              <a:schemeClr val="dk1"/>
            </a:solidFill>
            <a:prstDash val="solid"/>
            <a:miter lim="8000"/>
            <a:headEnd len="sm" w="sm" type="none"/>
            <a:tailEnd len="sm" w="sm" type="none"/>
          </a:ln>
        </p:spPr>
      </p:cxnSp>
      <p:sp>
        <p:nvSpPr>
          <p:cNvPr id="441" name="Google Shape;441;p102"/>
          <p:cNvSpPr txBox="1"/>
          <p:nvPr>
            <p:ph idx="1" type="body"/>
          </p:nvPr>
        </p:nvSpPr>
        <p:spPr>
          <a:xfrm>
            <a:off x="191692" y="191692"/>
            <a:ext cx="3088500" cy="482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42" name="Google Shape;442;p102"/>
          <p:cNvSpPr txBox="1"/>
          <p:nvPr>
            <p:ph idx="2" type="body"/>
          </p:nvPr>
        </p:nvSpPr>
        <p:spPr>
          <a:xfrm>
            <a:off x="1588294" y="1297782"/>
            <a:ext cx="6393600" cy="598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22779F"/>
              </a:buClr>
              <a:buSzPts val="3000"/>
              <a:buFont typeface="Arial"/>
              <a:buNone/>
              <a:defRPr b="1" i="0" sz="30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Large Text Format">
  <p:cSld name="Title, Subtitle, and Large Text Format">
    <p:spTree>
      <p:nvGrpSpPr>
        <p:cNvPr id="443" name="Shape 443"/>
        <p:cNvGrpSpPr/>
        <p:nvPr/>
      </p:nvGrpSpPr>
      <p:grpSpPr>
        <a:xfrm>
          <a:off x="0" y="0"/>
          <a:ext cx="0" cy="0"/>
          <a:chOff x="0" y="0"/>
          <a:chExt cx="0" cy="0"/>
        </a:xfrm>
      </p:grpSpPr>
      <p:sp>
        <p:nvSpPr>
          <p:cNvPr id="444" name="Google Shape;444;p103"/>
          <p:cNvSpPr txBox="1"/>
          <p:nvPr/>
        </p:nvSpPr>
        <p:spPr>
          <a:xfrm>
            <a:off x="5949779" y="4767263"/>
            <a:ext cx="25656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445" name="Google Shape;445;p103"/>
          <p:cNvCxnSpPr/>
          <p:nvPr/>
        </p:nvCxnSpPr>
        <p:spPr>
          <a:xfrm>
            <a:off x="7429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446" name="Google Shape;446;p103"/>
          <p:cNvSpPr txBox="1"/>
          <p:nvPr>
            <p:ph idx="1" type="body"/>
          </p:nvPr>
        </p:nvSpPr>
        <p:spPr>
          <a:xfrm>
            <a:off x="742950" y="860915"/>
            <a:ext cx="4071900" cy="515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22779F"/>
              </a:buClr>
              <a:buSzPts val="2400"/>
              <a:buFont typeface="Arial"/>
              <a:buNone/>
              <a:defRPr b="1" i="0" sz="24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47" name="Google Shape;447;p103"/>
          <p:cNvSpPr txBox="1"/>
          <p:nvPr>
            <p:ph idx="2" type="body"/>
          </p:nvPr>
        </p:nvSpPr>
        <p:spPr>
          <a:xfrm>
            <a:off x="1154147" y="1822043"/>
            <a:ext cx="6870000" cy="1743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B315B"/>
              </a:buClr>
              <a:buSzPts val="3750"/>
              <a:buFont typeface="Arial"/>
              <a:buNone/>
              <a:defRPr b="0" i="0" sz="375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48" name="Google Shape;448;p103"/>
          <p:cNvSpPr txBox="1"/>
          <p:nvPr>
            <p:ph idx="3" type="body"/>
          </p:nvPr>
        </p:nvSpPr>
        <p:spPr>
          <a:xfrm>
            <a:off x="179656" y="296338"/>
            <a:ext cx="3150300" cy="479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Bullet Points">
  <p:cSld name="Title, Subtitle, and Bullet Points">
    <p:spTree>
      <p:nvGrpSpPr>
        <p:cNvPr id="449" name="Shape 449"/>
        <p:cNvGrpSpPr/>
        <p:nvPr/>
      </p:nvGrpSpPr>
      <p:grpSpPr>
        <a:xfrm>
          <a:off x="0" y="0"/>
          <a:ext cx="0" cy="0"/>
          <a:chOff x="0" y="0"/>
          <a:chExt cx="0" cy="0"/>
        </a:xfrm>
      </p:grpSpPr>
      <p:sp>
        <p:nvSpPr>
          <p:cNvPr id="450" name="Google Shape;450;p104"/>
          <p:cNvSpPr txBox="1"/>
          <p:nvPr/>
        </p:nvSpPr>
        <p:spPr>
          <a:xfrm>
            <a:off x="5708822" y="4767263"/>
            <a:ext cx="2577900" cy="2505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 sz="1100">
                <a:solidFill>
                  <a:schemeClr val="dk2"/>
                </a:solidFill>
                <a:latin typeface="Arial"/>
                <a:ea typeface="Arial"/>
                <a:cs typeface="Arial"/>
                <a:sym typeface="Arial"/>
              </a:rPr>
              <a:t>     School District of Philadelphia     </a:t>
            </a:r>
            <a:fld id="{00000000-1234-1234-1234-123412341234}" type="slidenum">
              <a:rPr lang="en" sz="1100">
                <a:solidFill>
                  <a:schemeClr val="dk2"/>
                </a:solidFill>
                <a:latin typeface="Arial"/>
                <a:ea typeface="Arial"/>
                <a:cs typeface="Arial"/>
                <a:sym typeface="Arial"/>
              </a:rPr>
              <a:t>‹#›</a:t>
            </a:fld>
            <a:endParaRPr sz="1100">
              <a:solidFill>
                <a:schemeClr val="dk2"/>
              </a:solidFill>
              <a:latin typeface="Arial"/>
              <a:ea typeface="Arial"/>
              <a:cs typeface="Arial"/>
              <a:sym typeface="Arial"/>
            </a:endParaRPr>
          </a:p>
        </p:txBody>
      </p:sp>
      <p:cxnSp>
        <p:nvCxnSpPr>
          <p:cNvPr id="451" name="Google Shape;451;p104"/>
          <p:cNvCxnSpPr/>
          <p:nvPr/>
        </p:nvCxnSpPr>
        <p:spPr>
          <a:xfrm>
            <a:off x="514350" y="4767263"/>
            <a:ext cx="7692300" cy="900"/>
          </a:xfrm>
          <a:prstGeom prst="straightConnector1">
            <a:avLst/>
          </a:prstGeom>
          <a:noFill/>
          <a:ln cap="flat" cmpd="sng" w="9525">
            <a:solidFill>
              <a:schemeClr val="dk2"/>
            </a:solidFill>
            <a:prstDash val="solid"/>
            <a:miter lim="8000"/>
            <a:headEnd len="sm" w="sm" type="none"/>
            <a:tailEnd len="sm" w="sm" type="none"/>
          </a:ln>
        </p:spPr>
      </p:cxnSp>
      <p:sp>
        <p:nvSpPr>
          <p:cNvPr id="452" name="Google Shape;452;p104"/>
          <p:cNvSpPr txBox="1"/>
          <p:nvPr>
            <p:ph idx="1" type="body"/>
          </p:nvPr>
        </p:nvSpPr>
        <p:spPr>
          <a:xfrm>
            <a:off x="278607" y="315516"/>
            <a:ext cx="4775700" cy="608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B315B"/>
              </a:buClr>
              <a:buSzPts val="3000"/>
              <a:buFont typeface="Arial"/>
              <a:buNone/>
              <a:defRPr b="1" i="0" sz="3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53" name="Google Shape;453;p104"/>
          <p:cNvSpPr txBox="1"/>
          <p:nvPr>
            <p:ph idx="2" type="body"/>
          </p:nvPr>
        </p:nvSpPr>
        <p:spPr>
          <a:xfrm>
            <a:off x="611981" y="923926"/>
            <a:ext cx="4862400" cy="408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accent2"/>
              </a:buClr>
              <a:buSzPts val="2400"/>
              <a:buFont typeface="Arial"/>
              <a:buNone/>
              <a:defRPr b="0" i="0" sz="2400" u="none" cap="none" strike="noStrike">
                <a:solidFill>
                  <a:schemeClr val="accent2"/>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54" name="Google Shape;454;p104"/>
          <p:cNvSpPr txBox="1"/>
          <p:nvPr>
            <p:ph idx="3" type="body"/>
          </p:nvPr>
        </p:nvSpPr>
        <p:spPr>
          <a:xfrm>
            <a:off x="889397" y="1557338"/>
            <a:ext cx="7037700" cy="2971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rgbClr val="0B315B"/>
              </a:buClr>
              <a:buSzPts val="2000"/>
              <a:buFont typeface="Arial"/>
              <a:buChar char="•"/>
              <a:defRPr b="0" i="0" sz="2100" u="none" cap="none" strike="noStrike">
                <a:solidFill>
                  <a:schemeClr val="dk1"/>
                </a:solidFill>
                <a:latin typeface="Arial"/>
                <a:ea typeface="Arial"/>
                <a:cs typeface="Arial"/>
                <a:sym typeface="Arial"/>
              </a:defRPr>
            </a:lvl1pPr>
            <a:lvl2pPr indent="-323850" lvl="1" marL="914400" marR="0" rtl="0" algn="l">
              <a:lnSpc>
                <a:spcPct val="100000"/>
              </a:lnSpc>
              <a:spcBef>
                <a:spcPts val="0"/>
              </a:spcBef>
              <a:spcAft>
                <a:spcPts val="0"/>
              </a:spcAft>
              <a:buClr>
                <a:srgbClr val="0B315B"/>
              </a:buClr>
              <a:buSzPts val="15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theme" Target="../theme/theme7.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6.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7" Type="http://schemas.openxmlformats.org/officeDocument/2006/relationships/slideLayout" Target="../slideLayouts/slideLayout52.xml"/><Relationship Id="rId16" Type="http://schemas.openxmlformats.org/officeDocument/2006/relationships/slideLayout" Target="../slideLayouts/slideLayout51.xml"/><Relationship Id="rId5" Type="http://schemas.openxmlformats.org/officeDocument/2006/relationships/slideLayout" Target="../slideLayouts/slideLayout40.xml"/><Relationship Id="rId19" Type="http://schemas.openxmlformats.org/officeDocument/2006/relationships/slideLayout" Target="../slideLayouts/slideLayout54.xml"/><Relationship Id="rId6" Type="http://schemas.openxmlformats.org/officeDocument/2006/relationships/slideLayout" Target="../slideLayouts/slideLayout41.xml"/><Relationship Id="rId18" Type="http://schemas.openxmlformats.org/officeDocument/2006/relationships/slideLayout" Target="../slideLayouts/slideLayout53.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4.xml"/><Relationship Id="rId22" Type="http://schemas.openxmlformats.org/officeDocument/2006/relationships/slideLayout" Target="../slideLayouts/slideLayout76.xml"/><Relationship Id="rId21" Type="http://schemas.openxmlformats.org/officeDocument/2006/relationships/slideLayout" Target="../slideLayouts/slideLayout75.xml"/><Relationship Id="rId24" Type="http://schemas.openxmlformats.org/officeDocument/2006/relationships/slideLayout" Target="../slideLayouts/slideLayout78.xml"/><Relationship Id="rId23" Type="http://schemas.openxmlformats.org/officeDocument/2006/relationships/slideLayout" Target="../slideLayouts/slideLayout77.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26" Type="http://schemas.openxmlformats.org/officeDocument/2006/relationships/slideLayout" Target="../slideLayouts/slideLayout80.xml"/><Relationship Id="rId25" Type="http://schemas.openxmlformats.org/officeDocument/2006/relationships/slideLayout" Target="../slideLayouts/slideLayout79.xml"/><Relationship Id="rId28" Type="http://schemas.openxmlformats.org/officeDocument/2006/relationships/slideLayout" Target="../slideLayouts/slideLayout82.xml"/><Relationship Id="rId27" Type="http://schemas.openxmlformats.org/officeDocument/2006/relationships/slideLayout" Target="../slideLayouts/slideLayout81.xml"/><Relationship Id="rId5" Type="http://schemas.openxmlformats.org/officeDocument/2006/relationships/slideLayout" Target="../slideLayouts/slideLayout59.xml"/><Relationship Id="rId6" Type="http://schemas.openxmlformats.org/officeDocument/2006/relationships/slideLayout" Target="../slideLayouts/slideLayout60.xml"/><Relationship Id="rId29" Type="http://schemas.openxmlformats.org/officeDocument/2006/relationships/slideLayout" Target="../slideLayouts/slideLayout83.xml"/><Relationship Id="rId7" Type="http://schemas.openxmlformats.org/officeDocument/2006/relationships/slideLayout" Target="../slideLayouts/slideLayout61.xml"/><Relationship Id="rId8" Type="http://schemas.openxmlformats.org/officeDocument/2006/relationships/slideLayout" Target="../slideLayouts/slideLayout62.xml"/><Relationship Id="rId31" Type="http://schemas.openxmlformats.org/officeDocument/2006/relationships/slideLayout" Target="../slideLayouts/slideLayout85.xml"/><Relationship Id="rId30" Type="http://schemas.openxmlformats.org/officeDocument/2006/relationships/slideLayout" Target="../slideLayouts/slideLayout84.xml"/><Relationship Id="rId11" Type="http://schemas.openxmlformats.org/officeDocument/2006/relationships/slideLayout" Target="../slideLayouts/slideLayout65.xml"/><Relationship Id="rId33" Type="http://schemas.openxmlformats.org/officeDocument/2006/relationships/slideLayout" Target="../slideLayouts/slideLayout87.xml"/><Relationship Id="rId10" Type="http://schemas.openxmlformats.org/officeDocument/2006/relationships/slideLayout" Target="../slideLayouts/slideLayout64.xml"/><Relationship Id="rId32" Type="http://schemas.openxmlformats.org/officeDocument/2006/relationships/slideLayout" Target="../slideLayouts/slideLayout86.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34" Type="http://schemas.openxmlformats.org/officeDocument/2006/relationships/theme" Target="../theme/theme8.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9" Type="http://schemas.openxmlformats.org/officeDocument/2006/relationships/slideLayout" Target="../slideLayouts/slideLayout73.xml"/><Relationship Id="rId18"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07.xml"/><Relationship Id="rId22" Type="http://schemas.openxmlformats.org/officeDocument/2006/relationships/slideLayout" Target="../slideLayouts/slideLayout109.xml"/><Relationship Id="rId21" Type="http://schemas.openxmlformats.org/officeDocument/2006/relationships/slideLayout" Target="../slideLayouts/slideLayout108.xml"/><Relationship Id="rId24" Type="http://schemas.openxmlformats.org/officeDocument/2006/relationships/slideLayout" Target="../slideLayouts/slideLayout111.xml"/><Relationship Id="rId23" Type="http://schemas.openxmlformats.org/officeDocument/2006/relationships/slideLayout" Target="../slideLayouts/slideLayout110.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26" Type="http://schemas.openxmlformats.org/officeDocument/2006/relationships/slideLayout" Target="../slideLayouts/slideLayout113.xml"/><Relationship Id="rId25" Type="http://schemas.openxmlformats.org/officeDocument/2006/relationships/slideLayout" Target="../slideLayouts/slideLayout112.xml"/><Relationship Id="rId28" Type="http://schemas.openxmlformats.org/officeDocument/2006/relationships/slideLayout" Target="../slideLayouts/slideLayout115.xml"/><Relationship Id="rId27" Type="http://schemas.openxmlformats.org/officeDocument/2006/relationships/slideLayout" Target="../slideLayouts/slideLayout114.xml"/><Relationship Id="rId5" Type="http://schemas.openxmlformats.org/officeDocument/2006/relationships/slideLayout" Target="../slideLayouts/slideLayout92.xml"/><Relationship Id="rId6" Type="http://schemas.openxmlformats.org/officeDocument/2006/relationships/slideLayout" Target="../slideLayouts/slideLayout93.xml"/><Relationship Id="rId29" Type="http://schemas.openxmlformats.org/officeDocument/2006/relationships/slideLayout" Target="../slideLayouts/slideLayout116.xml"/><Relationship Id="rId7" Type="http://schemas.openxmlformats.org/officeDocument/2006/relationships/slideLayout" Target="../slideLayouts/slideLayout94.xml"/><Relationship Id="rId8" Type="http://schemas.openxmlformats.org/officeDocument/2006/relationships/slideLayout" Target="../slideLayouts/slideLayout95.xml"/><Relationship Id="rId31" Type="http://schemas.openxmlformats.org/officeDocument/2006/relationships/slideLayout" Target="../slideLayouts/slideLayout118.xml"/><Relationship Id="rId30" Type="http://schemas.openxmlformats.org/officeDocument/2006/relationships/slideLayout" Target="../slideLayouts/slideLayout117.xml"/><Relationship Id="rId11" Type="http://schemas.openxmlformats.org/officeDocument/2006/relationships/slideLayout" Target="../slideLayouts/slideLayout98.xml"/><Relationship Id="rId33" Type="http://schemas.openxmlformats.org/officeDocument/2006/relationships/slideLayout" Target="../slideLayouts/slideLayout120.xml"/><Relationship Id="rId10" Type="http://schemas.openxmlformats.org/officeDocument/2006/relationships/slideLayout" Target="../slideLayouts/slideLayout97.xml"/><Relationship Id="rId32" Type="http://schemas.openxmlformats.org/officeDocument/2006/relationships/slideLayout" Target="../slideLayouts/slideLayout119.xml"/><Relationship Id="rId13" Type="http://schemas.openxmlformats.org/officeDocument/2006/relationships/slideLayout" Target="../slideLayouts/slideLayout100.xml"/><Relationship Id="rId12" Type="http://schemas.openxmlformats.org/officeDocument/2006/relationships/slideLayout" Target="../slideLayouts/slideLayout99.xml"/><Relationship Id="rId34" Type="http://schemas.openxmlformats.org/officeDocument/2006/relationships/theme" Target="../theme/theme10.xml"/><Relationship Id="rId15" Type="http://schemas.openxmlformats.org/officeDocument/2006/relationships/slideLayout" Target="../slideLayouts/slideLayout102.xml"/><Relationship Id="rId14" Type="http://schemas.openxmlformats.org/officeDocument/2006/relationships/slideLayout" Target="../slideLayouts/slideLayout101.xml"/><Relationship Id="rId17" Type="http://schemas.openxmlformats.org/officeDocument/2006/relationships/slideLayout" Target="../slideLayouts/slideLayout104.xml"/><Relationship Id="rId16" Type="http://schemas.openxmlformats.org/officeDocument/2006/relationships/slideLayout" Target="../slideLayouts/slideLayout103.xml"/><Relationship Id="rId19" Type="http://schemas.openxmlformats.org/officeDocument/2006/relationships/slideLayout" Target="../slideLayouts/slideLayout106.xml"/><Relationship Id="rId18" Type="http://schemas.openxmlformats.org/officeDocument/2006/relationships/slideLayout" Target="../slideLayouts/slideLayout105.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40.xml"/><Relationship Id="rId22" Type="http://schemas.openxmlformats.org/officeDocument/2006/relationships/slideLayout" Target="../slideLayouts/slideLayout142.xml"/><Relationship Id="rId21" Type="http://schemas.openxmlformats.org/officeDocument/2006/relationships/slideLayout" Target="../slideLayouts/slideLayout141.xml"/><Relationship Id="rId24" Type="http://schemas.openxmlformats.org/officeDocument/2006/relationships/slideLayout" Target="../slideLayouts/slideLayout144.xml"/><Relationship Id="rId23" Type="http://schemas.openxmlformats.org/officeDocument/2006/relationships/slideLayout" Target="../slideLayouts/slideLayout143.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26" Type="http://schemas.openxmlformats.org/officeDocument/2006/relationships/slideLayout" Target="../slideLayouts/slideLayout146.xml"/><Relationship Id="rId25" Type="http://schemas.openxmlformats.org/officeDocument/2006/relationships/slideLayout" Target="../slideLayouts/slideLayout145.xml"/><Relationship Id="rId28" Type="http://schemas.openxmlformats.org/officeDocument/2006/relationships/slideLayout" Target="../slideLayouts/slideLayout148.xml"/><Relationship Id="rId27" Type="http://schemas.openxmlformats.org/officeDocument/2006/relationships/slideLayout" Target="../slideLayouts/slideLayout147.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29" Type="http://schemas.openxmlformats.org/officeDocument/2006/relationships/slideLayout" Target="../slideLayouts/slideLayout149.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31" Type="http://schemas.openxmlformats.org/officeDocument/2006/relationships/theme" Target="../theme/theme9.xml"/><Relationship Id="rId30" Type="http://schemas.openxmlformats.org/officeDocument/2006/relationships/slideLayout" Target="../slideLayouts/slideLayout150.xml"/><Relationship Id="rId11" Type="http://schemas.openxmlformats.org/officeDocument/2006/relationships/slideLayout" Target="../slideLayouts/slideLayout131.xml"/><Relationship Id="rId10" Type="http://schemas.openxmlformats.org/officeDocument/2006/relationships/slideLayout" Target="../slideLayouts/slideLayout130.xml"/><Relationship Id="rId13" Type="http://schemas.openxmlformats.org/officeDocument/2006/relationships/slideLayout" Target="../slideLayouts/slideLayout133.xml"/><Relationship Id="rId12" Type="http://schemas.openxmlformats.org/officeDocument/2006/relationships/slideLayout" Target="../slideLayouts/slideLayout132.xml"/><Relationship Id="rId15" Type="http://schemas.openxmlformats.org/officeDocument/2006/relationships/slideLayout" Target="../slideLayouts/slideLayout135.xml"/><Relationship Id="rId14" Type="http://schemas.openxmlformats.org/officeDocument/2006/relationships/slideLayout" Target="../slideLayouts/slideLayout134.xml"/><Relationship Id="rId17" Type="http://schemas.openxmlformats.org/officeDocument/2006/relationships/slideLayout" Target="../slideLayouts/slideLayout137.xml"/><Relationship Id="rId16" Type="http://schemas.openxmlformats.org/officeDocument/2006/relationships/slideLayout" Target="../slideLayouts/slideLayout136.xml"/><Relationship Id="rId19" Type="http://schemas.openxmlformats.org/officeDocument/2006/relationships/slideLayout" Target="../slideLayouts/slideLayout139.xml"/><Relationship Id="rId18" Type="http://schemas.openxmlformats.org/officeDocument/2006/relationships/slideLayout" Target="../slideLayouts/slideLayout138.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theme" Target="../theme/theme1.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173.xml"/><Relationship Id="rId22" Type="http://schemas.openxmlformats.org/officeDocument/2006/relationships/slideLayout" Target="../slideLayouts/slideLayout175.xml"/><Relationship Id="rId21" Type="http://schemas.openxmlformats.org/officeDocument/2006/relationships/slideLayout" Target="../slideLayouts/slideLayout174.xml"/><Relationship Id="rId23" Type="http://schemas.openxmlformats.org/officeDocument/2006/relationships/theme" Target="../theme/theme3.xml"/><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11" Type="http://schemas.openxmlformats.org/officeDocument/2006/relationships/slideLayout" Target="../slideLayouts/slideLayout164.xml"/><Relationship Id="rId10" Type="http://schemas.openxmlformats.org/officeDocument/2006/relationships/slideLayout" Target="../slideLayouts/slideLayout163.xml"/><Relationship Id="rId13" Type="http://schemas.openxmlformats.org/officeDocument/2006/relationships/slideLayout" Target="../slideLayouts/slideLayout166.xml"/><Relationship Id="rId12" Type="http://schemas.openxmlformats.org/officeDocument/2006/relationships/slideLayout" Target="../slideLayouts/slideLayout165.xml"/><Relationship Id="rId15" Type="http://schemas.openxmlformats.org/officeDocument/2006/relationships/slideLayout" Target="../slideLayouts/slideLayout168.xml"/><Relationship Id="rId14" Type="http://schemas.openxmlformats.org/officeDocument/2006/relationships/slideLayout" Target="../slideLayouts/slideLayout167.xml"/><Relationship Id="rId17" Type="http://schemas.openxmlformats.org/officeDocument/2006/relationships/slideLayout" Target="../slideLayouts/slideLayout170.xml"/><Relationship Id="rId16" Type="http://schemas.openxmlformats.org/officeDocument/2006/relationships/slideLayout" Target="../slideLayouts/slideLayout169.xml"/><Relationship Id="rId19" Type="http://schemas.openxmlformats.org/officeDocument/2006/relationships/slideLayout" Target="../slideLayouts/slideLayout172.xml"/><Relationship Id="rId18" Type="http://schemas.openxmlformats.org/officeDocument/2006/relationships/slideLayout" Target="../slideLayouts/slideLayout171.xml"/></Relationships>
</file>

<file path=ppt/slideMasters/_rels/slideMaster9.xml.rels><?xml version="1.0" encoding="UTF-8" standalone="yes"?><Relationships xmlns="http://schemas.openxmlformats.org/package/2006/relationships"><Relationship Id="rId20" Type="http://schemas.openxmlformats.org/officeDocument/2006/relationships/slideLayout" Target="../slideLayouts/slideLayout195.xml"/><Relationship Id="rId22" Type="http://schemas.openxmlformats.org/officeDocument/2006/relationships/slideLayout" Target="../slideLayouts/slideLayout197.xml"/><Relationship Id="rId21" Type="http://schemas.openxmlformats.org/officeDocument/2006/relationships/slideLayout" Target="../slideLayouts/slideLayout196.xml"/><Relationship Id="rId24" Type="http://schemas.openxmlformats.org/officeDocument/2006/relationships/slideLayout" Target="../slideLayouts/slideLayout199.xml"/><Relationship Id="rId23" Type="http://schemas.openxmlformats.org/officeDocument/2006/relationships/slideLayout" Target="../slideLayouts/slideLayout198.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25" Type="http://schemas.openxmlformats.org/officeDocument/2006/relationships/theme" Target="../theme/theme4.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11" Type="http://schemas.openxmlformats.org/officeDocument/2006/relationships/slideLayout" Target="../slideLayouts/slideLayout186.xml"/><Relationship Id="rId10" Type="http://schemas.openxmlformats.org/officeDocument/2006/relationships/slideLayout" Target="../slideLayouts/slideLayout185.xml"/><Relationship Id="rId13" Type="http://schemas.openxmlformats.org/officeDocument/2006/relationships/slideLayout" Target="../slideLayouts/slideLayout188.xml"/><Relationship Id="rId12" Type="http://schemas.openxmlformats.org/officeDocument/2006/relationships/slideLayout" Target="../slideLayouts/slideLayout187.xml"/><Relationship Id="rId15" Type="http://schemas.openxmlformats.org/officeDocument/2006/relationships/slideLayout" Target="../slideLayouts/slideLayout190.xml"/><Relationship Id="rId14" Type="http://schemas.openxmlformats.org/officeDocument/2006/relationships/slideLayout" Target="../slideLayouts/slideLayout189.xml"/><Relationship Id="rId17" Type="http://schemas.openxmlformats.org/officeDocument/2006/relationships/slideLayout" Target="../slideLayouts/slideLayout192.xml"/><Relationship Id="rId16" Type="http://schemas.openxmlformats.org/officeDocument/2006/relationships/slideLayout" Target="../slideLayouts/slideLayout191.xml"/><Relationship Id="rId19" Type="http://schemas.openxmlformats.org/officeDocument/2006/relationships/slideLayout" Target="../slideLayouts/slideLayout194.xml"/><Relationship Id="rId18" Type="http://schemas.openxmlformats.org/officeDocument/2006/relationships/slideLayout" Target="../slideLayouts/slideLayout19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1" name="Shape 81"/>
        <p:cNvGrpSpPr/>
        <p:nvPr/>
      </p:nvGrpSpPr>
      <p:grpSpPr>
        <a:xfrm>
          <a:off x="0" y="0"/>
          <a:ext cx="0" cy="0"/>
          <a:chOff x="0" y="0"/>
          <a:chExt cx="0" cy="0"/>
        </a:xfrm>
      </p:grpSpPr>
      <p:sp>
        <p:nvSpPr>
          <p:cNvPr id="82" name="Google Shape;82;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3" name="Google Shape;83;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4" name="Google Shape;8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38"/>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52" name="Google Shape;152;p38"/>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53" name="Google Shape;153;p38"/>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54" name="Google Shape;154;p38"/>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55" name="Google Shape;155;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6" name="Shape 25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8" name="Shape 53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70" name="Shape 670"/>
        <p:cNvGrpSpPr/>
        <p:nvPr/>
      </p:nvGrpSpPr>
      <p:grpSpPr>
        <a:xfrm>
          <a:off x="0" y="0"/>
          <a:ext cx="0" cy="0"/>
          <a:chOff x="0" y="0"/>
          <a:chExt cx="0" cy="0"/>
        </a:xfrm>
      </p:grpSpPr>
      <p:sp>
        <p:nvSpPr>
          <p:cNvPr id="671" name="Google Shape;671;p157"/>
          <p:cNvSpPr/>
          <p:nvPr/>
        </p:nvSpPr>
        <p:spPr>
          <a:xfrm flipH="1">
            <a:off x="8715300" y="4706150"/>
            <a:ext cx="428700" cy="437400"/>
          </a:xfrm>
          <a:prstGeom prst="rtTriangle">
            <a:avLst/>
          </a:prstGeom>
          <a:solidFill>
            <a:srgbClr val="EFEFE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B5B5B"/>
              </a:solidFill>
              <a:latin typeface="Roboto Condensed"/>
              <a:ea typeface="Roboto Condensed"/>
              <a:cs typeface="Roboto Condensed"/>
              <a:sym typeface="Roboto Condensed"/>
            </a:endParaRPr>
          </a:p>
        </p:txBody>
      </p:sp>
      <p:sp>
        <p:nvSpPr>
          <p:cNvPr id="672" name="Google Shape;672;p157"/>
          <p:cNvSpPr txBox="1"/>
          <p:nvPr/>
        </p:nvSpPr>
        <p:spPr>
          <a:xfrm>
            <a:off x="8808496" y="4874039"/>
            <a:ext cx="428700" cy="327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5B5B5B"/>
              </a:buClr>
              <a:buSzPts val="300"/>
              <a:buFont typeface="Roboto Condensed"/>
              <a:buNone/>
            </a:pPr>
            <a:fld id="{00000000-1234-1234-1234-123412341234}" type="slidenum">
              <a:rPr b="1" i="0" lang="en" sz="900" u="none" cap="none" strike="noStrike">
                <a:solidFill>
                  <a:srgbClr val="A5A5A5"/>
                </a:solidFill>
                <a:latin typeface="Roboto Condensed"/>
                <a:ea typeface="Roboto Condensed"/>
                <a:cs typeface="Roboto Condensed"/>
                <a:sym typeface="Roboto Condensed"/>
              </a:rPr>
              <a:t>‹#›</a:t>
            </a:fld>
            <a:endParaRPr sz="900">
              <a:solidFill>
                <a:srgbClr val="A5A5A5"/>
              </a:solidFill>
            </a:endParaRPr>
          </a:p>
        </p:txBody>
      </p:sp>
    </p:spTree>
  </p:cSld>
  <p:clrMap accent1="accent1" accent2="accent2" accent3="accent3" accent4="accent4" accent5="accent5" accent6="accent6" bg1="lt1" bg2="dk2" tx1="dk1" tx2="lt2" folHlink="folHlink" hlink="hlink"/>
  <p:sldLayoutIdLst>
    <p:sldLayoutId id="2147483798" r:id="rId1"/>
    <p:sldLayoutId id="2147483799" r:id="rId2"/>
    <p:sldLayoutId id="214748380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81" name="Shape 681"/>
        <p:cNvGrpSpPr/>
        <p:nvPr/>
      </p:nvGrpSpPr>
      <p:grpSpPr>
        <a:xfrm>
          <a:off x="0" y="0"/>
          <a:ext cx="0" cy="0"/>
          <a:chOff x="0" y="0"/>
          <a:chExt cx="0" cy="0"/>
        </a:xfrm>
      </p:grpSpPr>
      <p:sp>
        <p:nvSpPr>
          <p:cNvPr id="682" name="Google Shape;682;p1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83" name="Google Shape;683;p16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684" name="Google Shape;684;p1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80" name="Shape 780"/>
        <p:cNvGrpSpPr/>
        <p:nvPr/>
      </p:nvGrpSpPr>
      <p:grpSpPr>
        <a:xfrm>
          <a:off x="0" y="0"/>
          <a:ext cx="0" cy="0"/>
          <a:chOff x="0" y="0"/>
          <a:chExt cx="0" cy="0"/>
        </a:xfrm>
      </p:grpSpPr>
      <p:sp>
        <p:nvSpPr>
          <p:cNvPr id="781" name="Google Shape;781;p18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82" name="Google Shape;782;p18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783" name="Google Shape;783;p1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jpg"/><Relationship Id="rId4" Type="http://schemas.openxmlformats.org/officeDocument/2006/relationships/image" Target="../media/image6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11.xml"/><Relationship Id="rId3"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15.xml"/><Relationship Id="rId3"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6.xml"/><Relationship Id="rId3"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17.xml"/><Relationship Id="rId3" Type="http://schemas.openxmlformats.org/officeDocument/2006/relationships/image" Target="../media/image5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8.xml"/><Relationship Id="rId3" Type="http://schemas.openxmlformats.org/officeDocument/2006/relationships/hyperlink" Target="http://www.youtube.com/watch?v=BSguud-t1kc" TargetMode="External"/><Relationship Id="rId4" Type="http://schemas.openxmlformats.org/officeDocument/2006/relationships/image" Target="../media/image6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19.xml"/><Relationship Id="rId3"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 Id="rId3" Type="http://schemas.openxmlformats.org/officeDocument/2006/relationships/image" Target="../media/image5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20.xml"/><Relationship Id="rId3"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21.xml"/><Relationship Id="rId3" Type="http://schemas.openxmlformats.org/officeDocument/2006/relationships/image" Target="../media/image7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2.xml"/><Relationship Id="rId3"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25.xml"/><Relationship Id="rId3" Type="http://schemas.openxmlformats.org/officeDocument/2006/relationships/hyperlink" Target="https://www.youtube.com/watch?v=ezZn_N43Jdw" TargetMode="Externa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6.xml"/><Relationship Id="rId3" Type="http://schemas.openxmlformats.org/officeDocument/2006/relationships/hyperlink" Target="https://www.apa.org/topics/implicit-bias" TargetMode="External"/><Relationship Id="rId4" Type="http://schemas.openxmlformats.org/officeDocument/2006/relationships/hyperlink" Target="https://www.ncbi.nlm.nih.gov/books/NBK589697/" TargetMode="External"/><Relationship Id="rId9" Type="http://schemas.openxmlformats.org/officeDocument/2006/relationships/hyperlink" Target="https://www.verywellmind.com/implicit-bias-overview-4178401" TargetMode="External"/><Relationship Id="rId5" Type="http://schemas.openxmlformats.org/officeDocument/2006/relationships/hyperlink" Target="https://www.aft.org/ae/winter2015-2016/staats" TargetMode="External"/><Relationship Id="rId6" Type="http://schemas.openxmlformats.org/officeDocument/2006/relationships/hyperlink" Target="https://www.americanbar.org/news/abanews/publications/youraba/2017/july-2017/the-first-step-to-eliminating-implicit-bias--admit-you-have-it-/" TargetMode="External"/><Relationship Id="rId7" Type="http://schemas.openxmlformats.org/officeDocument/2006/relationships/hyperlink" Target="https://nccc.georgetown.edu/bias/module-4/2.php" TargetMode="External"/><Relationship Id="rId8" Type="http://schemas.openxmlformats.org/officeDocument/2006/relationships/hyperlink" Target="https://thinkculturalhealth.hhs.gov/maternal-health-care/assets/pdfs/Combating_implicit_bias_and_stereotypes.pdf" TargetMode="External"/><Relationship Id="rId10" Type="http://schemas.openxmlformats.org/officeDocument/2006/relationships/hyperlink" Target="https://online.maryville.edu/blog/addressing-implicit-bia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28.xml"/><Relationship Id="rId3" Type="http://schemas.openxmlformats.org/officeDocument/2006/relationships/image" Target="../media/image38.jp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 Id="rId3" Type="http://schemas.openxmlformats.org/officeDocument/2006/relationships/image" Target="../media/image5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0.xml"/><Relationship Id="rId3"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1.xml"/><Relationship Id="rId3"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2.xml"/><Relationship Id="rId3"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3.xml"/><Relationship Id="rId3"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5.xml"/><Relationship Id="rId3"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 Id="rId3"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id="923" name="Google Shape;923;p209"/>
          <p:cNvPicPr preferRelativeResize="0"/>
          <p:nvPr/>
        </p:nvPicPr>
        <p:blipFill>
          <a:blip r:embed="rId3">
            <a:alphaModFix/>
          </a:blip>
          <a:stretch>
            <a:fillRect/>
          </a:stretch>
        </p:blipFill>
        <p:spPr>
          <a:xfrm>
            <a:off x="0" y="0"/>
            <a:ext cx="9143995" cy="5143500"/>
          </a:xfrm>
          <a:prstGeom prst="rect">
            <a:avLst/>
          </a:prstGeom>
          <a:noFill/>
          <a:ln>
            <a:noFill/>
          </a:ln>
        </p:spPr>
      </p:pic>
      <p:sp>
        <p:nvSpPr>
          <p:cNvPr id="924" name="Google Shape;924;p209"/>
          <p:cNvSpPr/>
          <p:nvPr/>
        </p:nvSpPr>
        <p:spPr>
          <a:xfrm rot="5400000">
            <a:off x="2000247" y="-2000249"/>
            <a:ext cx="5143500" cy="9144000"/>
          </a:xfrm>
          <a:prstGeom prst="trapezoid">
            <a:avLst>
              <a:gd fmla="val 33148" name="adj"/>
            </a:avLst>
          </a:prstGeom>
          <a:solidFill>
            <a:srgbClr val="0B315B">
              <a:alpha val="792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925" name="Google Shape;925;p209"/>
          <p:cNvSpPr/>
          <p:nvPr/>
        </p:nvSpPr>
        <p:spPr>
          <a:xfrm rot="-5400000">
            <a:off x="6423048" y="1165196"/>
            <a:ext cx="2628900" cy="2813100"/>
          </a:xfrm>
          <a:prstGeom prst="triangle">
            <a:avLst>
              <a:gd fmla="val 50000" name="adj"/>
            </a:avLst>
          </a:prstGeom>
          <a:solidFill>
            <a:srgbClr val="6DCFF6">
              <a:alpha val="807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926" name="Google Shape;926;p209"/>
          <p:cNvSpPr txBox="1"/>
          <p:nvPr/>
        </p:nvSpPr>
        <p:spPr>
          <a:xfrm>
            <a:off x="7559200" y="2125225"/>
            <a:ext cx="1521900" cy="5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400"/>
          </a:p>
        </p:txBody>
      </p:sp>
      <p:sp>
        <p:nvSpPr>
          <p:cNvPr id="927" name="Google Shape;927;p209"/>
          <p:cNvSpPr txBox="1"/>
          <p:nvPr/>
        </p:nvSpPr>
        <p:spPr>
          <a:xfrm>
            <a:off x="7559200" y="1954200"/>
            <a:ext cx="1521900" cy="12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Pathway: Foundational Equity Knowledge, Skills, and Mindsets </a:t>
            </a:r>
            <a:endParaRPr b="1" sz="1400"/>
          </a:p>
        </p:txBody>
      </p:sp>
      <p:pic>
        <p:nvPicPr>
          <p:cNvPr id="928" name="Google Shape;928;p209"/>
          <p:cNvPicPr preferRelativeResize="0"/>
          <p:nvPr/>
        </p:nvPicPr>
        <p:blipFill>
          <a:blip r:embed="rId4">
            <a:alphaModFix/>
          </a:blip>
          <a:stretch>
            <a:fillRect/>
          </a:stretch>
        </p:blipFill>
        <p:spPr>
          <a:xfrm>
            <a:off x="152600" y="3319475"/>
            <a:ext cx="3930501" cy="1168800"/>
          </a:xfrm>
          <a:prstGeom prst="rect">
            <a:avLst/>
          </a:prstGeom>
          <a:noFill/>
          <a:ln>
            <a:noFill/>
          </a:ln>
        </p:spPr>
      </p:pic>
      <p:sp>
        <p:nvSpPr>
          <p:cNvPr id="929" name="Google Shape;929;p209"/>
          <p:cNvSpPr txBox="1"/>
          <p:nvPr/>
        </p:nvSpPr>
        <p:spPr>
          <a:xfrm>
            <a:off x="152600" y="834525"/>
            <a:ext cx="6243300" cy="1438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500"/>
              <a:buFont typeface="Roboto Condensed"/>
              <a:buNone/>
            </a:pPr>
            <a:r>
              <a:rPr b="1" lang="en" sz="4100">
                <a:solidFill>
                  <a:schemeClr val="lt1"/>
                </a:solidFill>
                <a:latin typeface="Roboto Condensed"/>
                <a:ea typeface="Roboto Condensed"/>
                <a:cs typeface="Roboto Condensed"/>
                <a:sym typeface="Roboto Condensed"/>
              </a:rPr>
              <a:t>George Washington High School PLC #3:</a:t>
            </a:r>
            <a:r>
              <a:rPr b="1" lang="en" sz="4100">
                <a:solidFill>
                  <a:srgbClr val="FFFFFF"/>
                </a:solidFill>
                <a:latin typeface="Roboto Condensed"/>
                <a:ea typeface="Roboto Condensed"/>
                <a:cs typeface="Roboto Condensed"/>
                <a:sym typeface="Roboto Condensed"/>
              </a:rPr>
              <a:t> </a:t>
            </a:r>
            <a:endParaRPr b="1" sz="4100">
              <a:solidFill>
                <a:srgbClr val="FFFFFF"/>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FFFFFF"/>
              </a:buClr>
              <a:buSzPts val="1500"/>
              <a:buFont typeface="Roboto Condensed"/>
              <a:buNone/>
            </a:pPr>
            <a:r>
              <a:rPr b="1" lang="en" sz="4100">
                <a:solidFill>
                  <a:srgbClr val="FFFFFF"/>
                </a:solidFill>
                <a:latin typeface="Roboto Condensed"/>
                <a:ea typeface="Roboto Condensed"/>
                <a:cs typeface="Roboto Condensed"/>
                <a:sym typeface="Roboto Condensed"/>
              </a:rPr>
              <a:t>Checking and Challenging Biases</a:t>
            </a:r>
            <a:endParaRPr b="1" sz="4100">
              <a:solidFill>
                <a:srgbClr val="FFFFFF"/>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FFFFFF"/>
              </a:buClr>
              <a:buSzPts val="1500"/>
              <a:buFont typeface="Roboto Condensed"/>
              <a:buNone/>
            </a:pPr>
            <a:r>
              <a:t/>
            </a:r>
            <a:endParaRPr b="1" sz="4100">
              <a:solidFill>
                <a:srgbClr val="FFFFFF"/>
              </a:solidFill>
              <a:latin typeface="Roboto Condensed"/>
              <a:ea typeface="Roboto Condensed"/>
              <a:cs typeface="Roboto Condensed"/>
              <a:sym typeface="Roboto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218"/>
          <p:cNvSpPr txBox="1"/>
          <p:nvPr/>
        </p:nvSpPr>
        <p:spPr>
          <a:xfrm>
            <a:off x="4573525" y="3804400"/>
            <a:ext cx="1497000" cy="7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18"/>
          <p:cNvSpPr txBox="1"/>
          <p:nvPr/>
        </p:nvSpPr>
        <p:spPr>
          <a:xfrm>
            <a:off x="2650725" y="3412975"/>
            <a:ext cx="885900" cy="7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18"/>
          <p:cNvSpPr txBox="1"/>
          <p:nvPr/>
        </p:nvSpPr>
        <p:spPr>
          <a:xfrm>
            <a:off x="4573525" y="448950"/>
            <a:ext cx="4451400" cy="42456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Calibri"/>
                <a:ea typeface="Calibri"/>
                <a:cs typeface="Calibri"/>
                <a:sym typeface="Calibri"/>
              </a:rPr>
              <a:t>COMMUNITY </a:t>
            </a:r>
            <a:endParaRPr b="1" sz="2200">
              <a:latin typeface="Calibri"/>
              <a:ea typeface="Calibri"/>
              <a:cs typeface="Calibri"/>
              <a:sym typeface="Calibri"/>
            </a:endParaRPr>
          </a:p>
          <a:p>
            <a:pPr indent="0" lvl="0" marL="0" rtl="0" algn="ctr">
              <a:spcBef>
                <a:spcPts val="0"/>
              </a:spcBef>
              <a:spcAft>
                <a:spcPts val="0"/>
              </a:spcAft>
              <a:buNone/>
            </a:pPr>
            <a:r>
              <a:rPr lang="en" sz="2200">
                <a:latin typeface="Calibri"/>
                <a:ea typeface="Calibri"/>
                <a:cs typeface="Calibri"/>
                <a:sym typeface="Calibri"/>
              </a:rPr>
              <a:t>“Community isn’t always synonymous with warmth and harmony. Politeness is often a veneer for understanding, when in reality it masks uncovered territory… It is important to remind ourselves that </a:t>
            </a:r>
            <a:r>
              <a:rPr b="1" lang="en" sz="2200">
                <a:latin typeface="Calibri"/>
                <a:ea typeface="Calibri"/>
                <a:cs typeface="Calibri"/>
                <a:sym typeface="Calibri"/>
              </a:rPr>
              <a:t>real community is forged out of struggle</a:t>
            </a:r>
            <a:r>
              <a:rPr lang="en" sz="2200">
                <a:latin typeface="Calibri"/>
                <a:ea typeface="Calibri"/>
                <a:cs typeface="Calibri"/>
                <a:sym typeface="Calibri"/>
              </a:rPr>
              <a:t>. This is the crucible from which a real community grows.” </a:t>
            </a:r>
            <a:endParaRPr sz="2200">
              <a:latin typeface="Calibri"/>
              <a:ea typeface="Calibri"/>
              <a:cs typeface="Calibri"/>
              <a:sym typeface="Calibri"/>
            </a:endParaRPr>
          </a:p>
          <a:p>
            <a:pPr indent="0" lvl="0" marL="0" rtl="0" algn="ctr">
              <a:spcBef>
                <a:spcPts val="0"/>
              </a:spcBef>
              <a:spcAft>
                <a:spcPts val="0"/>
              </a:spcAft>
              <a:buNone/>
            </a:pPr>
            <a:r>
              <a:rPr lang="en" sz="2200">
                <a:latin typeface="Calibri"/>
                <a:ea typeface="Calibri"/>
                <a:cs typeface="Calibri"/>
                <a:sym typeface="Calibri"/>
              </a:rPr>
              <a:t>                           - Linda Christensen</a:t>
            </a:r>
            <a:endParaRPr sz="2200"/>
          </a:p>
        </p:txBody>
      </p:sp>
      <p:sp>
        <p:nvSpPr>
          <p:cNvPr id="1044" name="Google Shape;1044;p218"/>
          <p:cNvSpPr txBox="1"/>
          <p:nvPr/>
        </p:nvSpPr>
        <p:spPr>
          <a:xfrm>
            <a:off x="224600" y="448950"/>
            <a:ext cx="4161900" cy="4245600"/>
          </a:xfrm>
          <a:prstGeom prst="rect">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latin typeface="Calibri"/>
                <a:ea typeface="Calibri"/>
                <a:cs typeface="Calibri"/>
                <a:sym typeface="Calibri"/>
              </a:rPr>
              <a:t>SELF </a:t>
            </a:r>
            <a:endParaRPr b="1" sz="2400">
              <a:latin typeface="Calibri"/>
              <a:ea typeface="Calibri"/>
              <a:cs typeface="Calibri"/>
              <a:sym typeface="Calibri"/>
            </a:endParaRPr>
          </a:p>
          <a:p>
            <a:pPr indent="0" lvl="0" marL="0" rtl="0" algn="ctr">
              <a:spcBef>
                <a:spcPts val="0"/>
              </a:spcBef>
              <a:spcAft>
                <a:spcPts val="0"/>
              </a:spcAft>
              <a:buClr>
                <a:schemeClr val="accent6"/>
              </a:buClr>
              <a:buSzPts val="1100"/>
              <a:buFont typeface="Arial"/>
              <a:buNone/>
            </a:pPr>
            <a:r>
              <a:rPr lang="en" sz="2400">
                <a:latin typeface="Calibri"/>
                <a:ea typeface="Calibri"/>
                <a:cs typeface="Calibri"/>
                <a:sym typeface="Calibri"/>
              </a:rPr>
              <a:t>“To reach others, we have to first know ourselves. And to contact the deeper truth of who we are, we must engage in some activity or practice that questions what we assume to be true about ourselves.”</a:t>
            </a:r>
            <a:endParaRPr sz="2400">
              <a:latin typeface="Calibri"/>
              <a:ea typeface="Calibri"/>
              <a:cs typeface="Calibri"/>
              <a:sym typeface="Calibri"/>
            </a:endParaRPr>
          </a:p>
          <a:p>
            <a:pPr indent="0" lvl="0" marL="0" rtl="0" algn="ctr">
              <a:spcBef>
                <a:spcPts val="0"/>
              </a:spcBef>
              <a:spcAft>
                <a:spcPts val="0"/>
              </a:spcAft>
              <a:buClr>
                <a:schemeClr val="accent6"/>
              </a:buClr>
              <a:buSzPts val="1100"/>
              <a:buFont typeface="Arial"/>
              <a:buNone/>
            </a:pPr>
            <a:r>
              <a:rPr lang="en" sz="2400">
                <a:latin typeface="Calibri"/>
                <a:ea typeface="Calibri"/>
                <a:cs typeface="Calibri"/>
                <a:sym typeface="Calibri"/>
              </a:rPr>
              <a:t>                                 -A.H. Almaa</a:t>
            </a:r>
            <a:r>
              <a:rPr lang="en" sz="2400">
                <a:solidFill>
                  <a:schemeClr val="accent6"/>
                </a:solidFill>
                <a:latin typeface="Calibri"/>
                <a:ea typeface="Calibri"/>
                <a:cs typeface="Calibri"/>
                <a:sym typeface="Calibri"/>
              </a:rPr>
              <a:t>s</a:t>
            </a:r>
            <a:endParaRPr sz="2400">
              <a:solidFill>
                <a:schemeClr val="accent6"/>
              </a:solidFill>
              <a:latin typeface="Calibri"/>
              <a:ea typeface="Calibri"/>
              <a:cs typeface="Calibri"/>
              <a:sym typeface="Calibri"/>
            </a:endParaRPr>
          </a:p>
          <a:p>
            <a:pPr indent="0" lvl="0" marL="0" rtl="0" algn="ctr">
              <a:spcBef>
                <a:spcPts val="0"/>
              </a:spcBef>
              <a:spcAft>
                <a:spcPts val="0"/>
              </a:spcAft>
              <a:buNone/>
            </a:pPr>
            <a:r>
              <a:t/>
            </a:r>
            <a:endParaRPr sz="24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pic>
        <p:nvPicPr>
          <p:cNvPr id="1049" name="Google Shape;1049;p219"/>
          <p:cNvPicPr preferRelativeResize="0"/>
          <p:nvPr/>
        </p:nvPicPr>
        <p:blipFill>
          <a:blip r:embed="rId3">
            <a:alphaModFix/>
          </a:blip>
          <a:stretch>
            <a:fillRect/>
          </a:stretch>
        </p:blipFill>
        <p:spPr>
          <a:xfrm>
            <a:off x="1098200" y="72750"/>
            <a:ext cx="7109425" cy="4741301"/>
          </a:xfrm>
          <a:prstGeom prst="rect">
            <a:avLst/>
          </a:prstGeom>
          <a:noFill/>
          <a:ln>
            <a:noFill/>
          </a:ln>
        </p:spPr>
      </p:pic>
      <p:sp>
        <p:nvSpPr>
          <p:cNvPr id="1050" name="Google Shape;1050;p219"/>
          <p:cNvSpPr txBox="1"/>
          <p:nvPr/>
        </p:nvSpPr>
        <p:spPr>
          <a:xfrm>
            <a:off x="4622800" y="4814050"/>
            <a:ext cx="36555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t>Adapted from the National Equity Project</a:t>
            </a:r>
            <a:endParaRPr sz="1000"/>
          </a:p>
        </p:txBody>
      </p:sp>
      <p:sp>
        <p:nvSpPr>
          <p:cNvPr id="1051" name="Google Shape;1051;p219"/>
          <p:cNvSpPr txBox="1"/>
          <p:nvPr/>
        </p:nvSpPr>
        <p:spPr>
          <a:xfrm>
            <a:off x="2947400" y="3833575"/>
            <a:ext cx="1155900" cy="631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9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220"/>
          <p:cNvSpPr/>
          <p:nvPr/>
        </p:nvSpPr>
        <p:spPr>
          <a:xfrm>
            <a:off x="1077149" y="204854"/>
            <a:ext cx="7778400" cy="4832100"/>
          </a:xfrm>
          <a:prstGeom prst="roundRect">
            <a:avLst>
              <a:gd fmla="val 16667" name="adj"/>
            </a:avLst>
          </a:prstGeom>
          <a:noFill/>
          <a:ln cap="flat" cmpd="sng" w="28575">
            <a:solidFill>
              <a:srgbClr val="00365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57" name="Google Shape;1057;p220"/>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058" name="Google Shape;1058;p220"/>
          <p:cNvSpPr txBox="1"/>
          <p:nvPr/>
        </p:nvSpPr>
        <p:spPr>
          <a:xfrm rot="-5400000">
            <a:off x="-2061112" y="22484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3000">
              <a:solidFill>
                <a:schemeClr val="lt1"/>
              </a:solidFill>
            </a:endParaRPr>
          </a:p>
        </p:txBody>
      </p:sp>
      <p:sp>
        <p:nvSpPr>
          <p:cNvPr id="1059" name="Google Shape;1059;p220"/>
          <p:cNvSpPr txBox="1"/>
          <p:nvPr/>
        </p:nvSpPr>
        <p:spPr>
          <a:xfrm>
            <a:off x="1303650" y="356050"/>
            <a:ext cx="7325400" cy="4244100"/>
          </a:xfrm>
          <a:prstGeom prst="rect">
            <a:avLst/>
          </a:prstGeom>
          <a:noFill/>
          <a:ln>
            <a:noFill/>
          </a:ln>
        </p:spPr>
        <p:txBody>
          <a:bodyPr anchorCtr="0" anchor="t" bIns="68575" lIns="68575" spcFirstLastPara="1" rIns="68575" wrap="square" tIns="68575">
            <a:spAutoFit/>
          </a:bodyPr>
          <a:lstStyle/>
          <a:p>
            <a:pPr indent="0" lvl="0" marL="0" rtl="0" algn="ctr">
              <a:lnSpc>
                <a:spcPct val="115000"/>
              </a:lnSpc>
              <a:spcBef>
                <a:spcPts val="0"/>
              </a:spcBef>
              <a:spcAft>
                <a:spcPts val="0"/>
              </a:spcAft>
              <a:buNone/>
            </a:pPr>
            <a:r>
              <a:rPr b="1" lang="en" sz="2350">
                <a:solidFill>
                  <a:schemeClr val="dk1"/>
                </a:solidFill>
                <a:latin typeface="Calibri"/>
                <a:ea typeface="Calibri"/>
                <a:cs typeface="Calibri"/>
                <a:sym typeface="Calibri"/>
              </a:rPr>
              <a:t>ACTIVITY</a:t>
            </a:r>
            <a:r>
              <a:rPr lang="en" sz="2350">
                <a:solidFill>
                  <a:schemeClr val="dk1"/>
                </a:solidFill>
                <a:latin typeface="Calibri"/>
                <a:ea typeface="Calibri"/>
                <a:cs typeface="Calibri"/>
                <a:sym typeface="Calibri"/>
              </a:rPr>
              <a:t>!</a:t>
            </a:r>
            <a:endParaRPr sz="235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2350">
                <a:solidFill>
                  <a:schemeClr val="dk1"/>
                </a:solidFill>
                <a:latin typeface="Calibri"/>
                <a:ea typeface="Calibri"/>
                <a:cs typeface="Calibri"/>
                <a:sym typeface="Calibri"/>
              </a:rPr>
              <a:t>Please open up the paper you folded at the beginning so that you can draw on one of the areas on the inside of the “hamburger”</a:t>
            </a:r>
            <a:endParaRPr sz="235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35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2350">
                <a:solidFill>
                  <a:schemeClr val="dk1"/>
                </a:solidFill>
                <a:latin typeface="Calibri"/>
                <a:ea typeface="Calibri"/>
                <a:cs typeface="Calibri"/>
                <a:sym typeface="Calibri"/>
              </a:rPr>
              <a:t>Take 2 minutes to draw your best depiction of a lion. Don’t worry about it being great or accurate, just try your best!</a:t>
            </a:r>
            <a:endParaRPr sz="235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35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2350">
                <a:solidFill>
                  <a:schemeClr val="dk1"/>
                </a:solidFill>
                <a:latin typeface="Calibri"/>
                <a:ea typeface="Calibri"/>
                <a:cs typeface="Calibri"/>
                <a:sym typeface="Calibri"/>
              </a:rPr>
              <a:t>Feel free to share your beautiful drawing with people around you!</a:t>
            </a:r>
            <a:endParaRPr sz="235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221"/>
          <p:cNvSpPr/>
          <p:nvPr/>
        </p:nvSpPr>
        <p:spPr>
          <a:xfrm>
            <a:off x="1077149" y="204854"/>
            <a:ext cx="7778400" cy="4832100"/>
          </a:xfrm>
          <a:prstGeom prst="roundRect">
            <a:avLst>
              <a:gd fmla="val 16667" name="adj"/>
            </a:avLst>
          </a:prstGeom>
          <a:noFill/>
          <a:ln cap="flat" cmpd="sng" w="28575">
            <a:solidFill>
              <a:srgbClr val="00365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5" name="Google Shape;1065;p221"/>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066" name="Google Shape;1066;p221"/>
          <p:cNvSpPr txBox="1"/>
          <p:nvPr/>
        </p:nvSpPr>
        <p:spPr>
          <a:xfrm rot="-5400000">
            <a:off x="-2061112" y="22484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3000">
              <a:solidFill>
                <a:schemeClr val="lt1"/>
              </a:solidFill>
            </a:endParaRPr>
          </a:p>
        </p:txBody>
      </p:sp>
      <p:sp>
        <p:nvSpPr>
          <p:cNvPr id="1067" name="Google Shape;1067;p221"/>
          <p:cNvSpPr txBox="1"/>
          <p:nvPr/>
        </p:nvSpPr>
        <p:spPr>
          <a:xfrm>
            <a:off x="1303650" y="538000"/>
            <a:ext cx="7325400" cy="538800"/>
          </a:xfrm>
          <a:prstGeom prst="rect">
            <a:avLst/>
          </a:prstGeom>
          <a:noFill/>
          <a:ln>
            <a:noFill/>
          </a:ln>
        </p:spPr>
        <p:txBody>
          <a:bodyPr anchorCtr="0" anchor="ctr" bIns="68575" lIns="68575" spcFirstLastPara="1" rIns="68575" wrap="square" tIns="68575">
            <a:noAutofit/>
          </a:bodyPr>
          <a:lstStyle/>
          <a:p>
            <a:pPr indent="0" lvl="0" marL="0" rtl="0" algn="ctr">
              <a:lnSpc>
                <a:spcPct val="115000"/>
              </a:lnSpc>
              <a:spcBef>
                <a:spcPts val="0"/>
              </a:spcBef>
              <a:spcAft>
                <a:spcPts val="0"/>
              </a:spcAft>
              <a:buNone/>
            </a:pPr>
            <a:r>
              <a:rPr b="1" lang="en" sz="2600">
                <a:solidFill>
                  <a:schemeClr val="dk1"/>
                </a:solidFill>
                <a:latin typeface="Calibri"/>
                <a:ea typeface="Calibri"/>
                <a:cs typeface="Calibri"/>
                <a:sym typeface="Calibri"/>
              </a:rPr>
              <a:t>Did anyone’s lion look like this (without a mane)?</a:t>
            </a:r>
            <a:endParaRPr sz="2600">
              <a:solidFill>
                <a:schemeClr val="dk1"/>
              </a:solidFill>
              <a:latin typeface="Calibri"/>
              <a:ea typeface="Calibri"/>
              <a:cs typeface="Calibri"/>
              <a:sym typeface="Calibri"/>
            </a:endParaRPr>
          </a:p>
        </p:txBody>
      </p:sp>
      <p:pic>
        <p:nvPicPr>
          <p:cNvPr id="1068" name="Google Shape;1068;p221"/>
          <p:cNvPicPr preferRelativeResize="0"/>
          <p:nvPr/>
        </p:nvPicPr>
        <p:blipFill>
          <a:blip r:embed="rId3">
            <a:alphaModFix/>
          </a:blip>
          <a:stretch>
            <a:fillRect/>
          </a:stretch>
        </p:blipFill>
        <p:spPr>
          <a:xfrm>
            <a:off x="2089325" y="1248875"/>
            <a:ext cx="5754051" cy="3413576"/>
          </a:xfrm>
          <a:prstGeom prst="rect">
            <a:avLst/>
          </a:prstGeom>
          <a:noFill/>
          <a:ln cap="flat" cmpd="sng" w="28575">
            <a:solidFill>
              <a:srgbClr val="00365F"/>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222"/>
          <p:cNvSpPr/>
          <p:nvPr/>
        </p:nvSpPr>
        <p:spPr>
          <a:xfrm>
            <a:off x="1077149" y="204854"/>
            <a:ext cx="7778400" cy="4832100"/>
          </a:xfrm>
          <a:prstGeom prst="roundRect">
            <a:avLst>
              <a:gd fmla="val 16667" name="adj"/>
            </a:avLst>
          </a:prstGeom>
          <a:noFill/>
          <a:ln cap="flat" cmpd="sng" w="28575">
            <a:solidFill>
              <a:srgbClr val="00365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4" name="Google Shape;1074;p222"/>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075" name="Google Shape;1075;p222"/>
          <p:cNvSpPr txBox="1"/>
          <p:nvPr/>
        </p:nvSpPr>
        <p:spPr>
          <a:xfrm rot="-5400000">
            <a:off x="-2061112" y="22484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3000">
              <a:solidFill>
                <a:schemeClr val="lt1"/>
              </a:solidFill>
            </a:endParaRPr>
          </a:p>
        </p:txBody>
      </p:sp>
      <p:sp>
        <p:nvSpPr>
          <p:cNvPr id="1076" name="Google Shape;1076;p222"/>
          <p:cNvSpPr txBox="1"/>
          <p:nvPr/>
        </p:nvSpPr>
        <p:spPr>
          <a:xfrm>
            <a:off x="1303650" y="538000"/>
            <a:ext cx="7503300" cy="4337100"/>
          </a:xfrm>
          <a:prstGeom prst="rect">
            <a:avLst/>
          </a:prstGeom>
          <a:noFill/>
          <a:ln>
            <a:noFill/>
          </a:ln>
        </p:spPr>
        <p:txBody>
          <a:bodyPr anchorCtr="0" anchor="ctr" bIns="68575" lIns="68575" spcFirstLastPara="1" rIns="68575" wrap="square" tIns="68575">
            <a:noAutofit/>
          </a:bodyPr>
          <a:lstStyle/>
          <a:p>
            <a:pPr indent="0" lvl="0" marL="0" rtl="0" algn="ctr">
              <a:lnSpc>
                <a:spcPct val="115000"/>
              </a:lnSpc>
              <a:spcBef>
                <a:spcPts val="0"/>
              </a:spcBef>
              <a:spcAft>
                <a:spcPts val="0"/>
              </a:spcAft>
              <a:buNone/>
            </a:pPr>
            <a:r>
              <a:rPr b="1" lang="en" sz="2400">
                <a:solidFill>
                  <a:schemeClr val="dk1"/>
                </a:solidFill>
                <a:latin typeface="Calibri"/>
                <a:ea typeface="Calibri"/>
                <a:cs typeface="Calibri"/>
                <a:sym typeface="Calibri"/>
              </a:rPr>
              <a:t>Blatantly obvious point time: Bias in general affects a LARGE number of ways we see and think about the world</a:t>
            </a:r>
            <a:endParaRPr b="1" sz="24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t/>
            </a:r>
            <a:endParaRPr b="1" sz="2400">
              <a:solidFill>
                <a:schemeClr val="dk1"/>
              </a:solidFill>
              <a:latin typeface="Calibri"/>
              <a:ea typeface="Calibri"/>
              <a:cs typeface="Calibri"/>
              <a:sym typeface="Calibri"/>
            </a:endParaRPr>
          </a:p>
          <a:p>
            <a:pPr indent="-374650" lvl="0" marL="457200" rtl="0" algn="l">
              <a:lnSpc>
                <a:spcPct val="115000"/>
              </a:lnSpc>
              <a:spcBef>
                <a:spcPts val="0"/>
              </a:spcBef>
              <a:spcAft>
                <a:spcPts val="0"/>
              </a:spcAft>
              <a:buClr>
                <a:schemeClr val="dk1"/>
              </a:buClr>
              <a:buSzPts val="2300"/>
              <a:buFont typeface="Calibri"/>
              <a:buChar char="★"/>
            </a:pPr>
            <a:r>
              <a:rPr b="1" lang="en" sz="2300">
                <a:solidFill>
                  <a:schemeClr val="dk1"/>
                </a:solidFill>
                <a:latin typeface="Calibri"/>
                <a:ea typeface="Calibri"/>
                <a:cs typeface="Calibri"/>
                <a:sym typeface="Calibri"/>
              </a:rPr>
              <a:t>You likely have a bias about a certain restaurant or food</a:t>
            </a:r>
            <a:endParaRPr b="1" sz="2300">
              <a:solidFill>
                <a:schemeClr val="dk1"/>
              </a:solidFill>
              <a:latin typeface="Calibri"/>
              <a:ea typeface="Calibri"/>
              <a:cs typeface="Calibri"/>
              <a:sym typeface="Calibri"/>
            </a:endParaRPr>
          </a:p>
          <a:p>
            <a:pPr indent="-374650" lvl="0" marL="457200" rtl="0" algn="l">
              <a:lnSpc>
                <a:spcPct val="115000"/>
              </a:lnSpc>
              <a:spcBef>
                <a:spcPts val="0"/>
              </a:spcBef>
              <a:spcAft>
                <a:spcPts val="0"/>
              </a:spcAft>
              <a:buClr>
                <a:schemeClr val="dk1"/>
              </a:buClr>
              <a:buSzPts val="2300"/>
              <a:buFont typeface="Calibri"/>
              <a:buChar char="★"/>
            </a:pPr>
            <a:r>
              <a:rPr b="1" lang="en" sz="2300">
                <a:solidFill>
                  <a:schemeClr val="dk1"/>
                </a:solidFill>
                <a:latin typeface="Calibri"/>
                <a:ea typeface="Calibri"/>
                <a:cs typeface="Calibri"/>
                <a:sym typeface="Calibri"/>
              </a:rPr>
              <a:t>You likely have a bias about the city you live in</a:t>
            </a:r>
            <a:endParaRPr b="1" sz="2300">
              <a:solidFill>
                <a:schemeClr val="dk1"/>
              </a:solidFill>
              <a:latin typeface="Calibri"/>
              <a:ea typeface="Calibri"/>
              <a:cs typeface="Calibri"/>
              <a:sym typeface="Calibri"/>
            </a:endParaRPr>
          </a:p>
          <a:p>
            <a:pPr indent="-374650" lvl="0" marL="457200" rtl="0" algn="l">
              <a:lnSpc>
                <a:spcPct val="115000"/>
              </a:lnSpc>
              <a:spcBef>
                <a:spcPts val="0"/>
              </a:spcBef>
              <a:spcAft>
                <a:spcPts val="0"/>
              </a:spcAft>
              <a:buClr>
                <a:schemeClr val="dk1"/>
              </a:buClr>
              <a:buSzPts val="2300"/>
              <a:buFont typeface="Calibri"/>
              <a:buChar char="★"/>
            </a:pPr>
            <a:r>
              <a:rPr b="1" lang="en" sz="2300">
                <a:solidFill>
                  <a:schemeClr val="dk1"/>
                </a:solidFill>
                <a:latin typeface="Calibri"/>
                <a:ea typeface="Calibri"/>
                <a:cs typeface="Calibri"/>
                <a:sym typeface="Calibri"/>
              </a:rPr>
              <a:t>You likely have a bias about your favorite sports team</a:t>
            </a:r>
            <a:endParaRPr b="1" sz="2300">
              <a:solidFill>
                <a:schemeClr val="dk1"/>
              </a:solidFill>
              <a:latin typeface="Calibri"/>
              <a:ea typeface="Calibri"/>
              <a:cs typeface="Calibri"/>
              <a:sym typeface="Calibri"/>
            </a:endParaRPr>
          </a:p>
          <a:p>
            <a:pPr indent="-374650" lvl="0" marL="457200" rtl="0" algn="l">
              <a:lnSpc>
                <a:spcPct val="115000"/>
              </a:lnSpc>
              <a:spcBef>
                <a:spcPts val="0"/>
              </a:spcBef>
              <a:spcAft>
                <a:spcPts val="0"/>
              </a:spcAft>
              <a:buClr>
                <a:schemeClr val="dk1"/>
              </a:buClr>
              <a:buSzPts val="2300"/>
              <a:buFont typeface="Calibri"/>
              <a:buChar char="★"/>
            </a:pPr>
            <a:r>
              <a:rPr b="1" lang="en" sz="2300">
                <a:solidFill>
                  <a:schemeClr val="dk1"/>
                </a:solidFill>
                <a:latin typeface="Calibri"/>
                <a:ea typeface="Calibri"/>
                <a:cs typeface="Calibri"/>
                <a:sym typeface="Calibri"/>
              </a:rPr>
              <a:t>You likely have a bias about literally everything!</a:t>
            </a:r>
            <a:endParaRPr b="1" sz="2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2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sz="2300">
                <a:solidFill>
                  <a:schemeClr val="dk1"/>
                </a:solidFill>
                <a:latin typeface="Calibri"/>
                <a:ea typeface="Calibri"/>
                <a:cs typeface="Calibri"/>
                <a:sym typeface="Calibri"/>
              </a:rPr>
              <a:t>Biases aren’t ALWAYS negative, but they are important to recognize! Now, these are LIGHT examples, but… (prepare for a bit of discomfort!)</a:t>
            </a:r>
            <a:endParaRPr b="1" sz="22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t/>
            </a:r>
            <a:endParaRPr b="1" sz="24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80" name="Shape 1080"/>
        <p:cNvGrpSpPr/>
        <p:nvPr/>
      </p:nvGrpSpPr>
      <p:grpSpPr>
        <a:xfrm>
          <a:off x="0" y="0"/>
          <a:ext cx="0" cy="0"/>
          <a:chOff x="0" y="0"/>
          <a:chExt cx="0" cy="0"/>
        </a:xfrm>
      </p:grpSpPr>
      <p:sp>
        <p:nvSpPr>
          <p:cNvPr id="1081" name="Google Shape;1081;p223"/>
          <p:cNvSpPr txBox="1"/>
          <p:nvPr>
            <p:ph idx="4294967295" type="title"/>
          </p:nvPr>
        </p:nvSpPr>
        <p:spPr>
          <a:xfrm>
            <a:off x="311700" y="24987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000000"/>
                </a:solidFill>
                <a:latin typeface="Calibri"/>
                <a:ea typeface="Calibri"/>
                <a:cs typeface="Calibri"/>
                <a:sym typeface="Calibri"/>
              </a:rPr>
              <a:t>What is Unconscious or Implicit Bias?</a:t>
            </a:r>
            <a:endParaRPr b="1" sz="3000">
              <a:solidFill>
                <a:srgbClr val="000000"/>
              </a:solidFill>
              <a:latin typeface="Calibri"/>
              <a:ea typeface="Calibri"/>
              <a:cs typeface="Calibri"/>
              <a:sym typeface="Calibri"/>
            </a:endParaRPr>
          </a:p>
        </p:txBody>
      </p:sp>
      <p:sp>
        <p:nvSpPr>
          <p:cNvPr id="1082" name="Google Shape;1082;p223"/>
          <p:cNvSpPr txBox="1"/>
          <p:nvPr>
            <p:ph idx="4294967295" type="body"/>
          </p:nvPr>
        </p:nvSpPr>
        <p:spPr>
          <a:xfrm>
            <a:off x="2545800" y="989463"/>
            <a:ext cx="6379800" cy="31509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400">
                <a:solidFill>
                  <a:srgbClr val="000000"/>
                </a:solidFill>
                <a:latin typeface="Calibri"/>
                <a:ea typeface="Calibri"/>
                <a:cs typeface="Calibri"/>
                <a:sym typeface="Calibri"/>
              </a:rPr>
              <a:t>The attitudes or stereotypes that affect our understanding, actions, and decisions in an </a:t>
            </a:r>
            <a:r>
              <a:rPr lang="en" sz="2400" u="sng">
                <a:solidFill>
                  <a:srgbClr val="000000"/>
                </a:solidFill>
                <a:latin typeface="Calibri"/>
                <a:ea typeface="Calibri"/>
                <a:cs typeface="Calibri"/>
                <a:sym typeface="Calibri"/>
              </a:rPr>
              <a:t>unconscious</a:t>
            </a:r>
            <a:r>
              <a:rPr lang="en" sz="2400">
                <a:solidFill>
                  <a:srgbClr val="000000"/>
                </a:solidFill>
                <a:latin typeface="Calibri"/>
                <a:ea typeface="Calibri"/>
                <a:cs typeface="Calibri"/>
                <a:sym typeface="Calibri"/>
              </a:rPr>
              <a:t> manner.</a:t>
            </a:r>
            <a:endParaRPr sz="2400">
              <a:solidFill>
                <a:srgbClr val="000000"/>
              </a:solidFill>
              <a:latin typeface="Calibri"/>
              <a:ea typeface="Calibri"/>
              <a:cs typeface="Calibri"/>
              <a:sym typeface="Calibri"/>
            </a:endParaRPr>
          </a:p>
          <a:p>
            <a:pPr indent="0" lvl="0" marL="0" rtl="0" algn="ctr">
              <a:lnSpc>
                <a:spcPct val="100000"/>
              </a:lnSpc>
              <a:spcBef>
                <a:spcPts val="0"/>
              </a:spcBef>
              <a:spcAft>
                <a:spcPts val="0"/>
              </a:spcAft>
              <a:buNone/>
            </a:pPr>
            <a:r>
              <a:t/>
            </a:r>
            <a:endParaRPr sz="2400">
              <a:solidFill>
                <a:srgbClr val="000000"/>
              </a:solidFill>
              <a:latin typeface="Calibri"/>
              <a:ea typeface="Calibri"/>
              <a:cs typeface="Calibri"/>
              <a:sym typeface="Calibri"/>
            </a:endParaRPr>
          </a:p>
          <a:p>
            <a:pPr indent="0" lvl="0" marL="457200" rtl="0" algn="l">
              <a:lnSpc>
                <a:spcPct val="100000"/>
              </a:lnSpc>
              <a:spcBef>
                <a:spcPts val="0"/>
              </a:spcBef>
              <a:spcAft>
                <a:spcPts val="0"/>
              </a:spcAft>
              <a:buNone/>
            </a:pPr>
            <a:r>
              <a:t/>
            </a:r>
            <a:endParaRPr sz="2400">
              <a:solidFill>
                <a:srgbClr val="000000"/>
              </a:solidFill>
              <a:latin typeface="Calibri"/>
              <a:ea typeface="Calibri"/>
              <a:cs typeface="Calibri"/>
              <a:sym typeface="Calibri"/>
            </a:endParaRPr>
          </a:p>
          <a:p>
            <a:pPr indent="-381000" lvl="0" marL="457200" rtl="0" algn="l">
              <a:lnSpc>
                <a:spcPct val="100000"/>
              </a:lnSpc>
              <a:spcBef>
                <a:spcPts val="0"/>
              </a:spcBef>
              <a:spcAft>
                <a:spcPts val="0"/>
              </a:spcAft>
              <a:buClr>
                <a:srgbClr val="000000"/>
              </a:buClr>
              <a:buSzPts val="2400"/>
              <a:buFont typeface="Calibri"/>
              <a:buChar char="●"/>
            </a:pPr>
            <a:r>
              <a:rPr lang="en" sz="2400">
                <a:solidFill>
                  <a:srgbClr val="000000"/>
                </a:solidFill>
                <a:latin typeface="Calibri"/>
                <a:ea typeface="Calibri"/>
                <a:cs typeface="Calibri"/>
                <a:sym typeface="Calibri"/>
              </a:rPr>
              <a:t>Natural/Biological</a:t>
            </a:r>
            <a:endParaRPr sz="2400">
              <a:solidFill>
                <a:srgbClr val="000000"/>
              </a:solidFill>
              <a:latin typeface="Calibri"/>
              <a:ea typeface="Calibri"/>
              <a:cs typeface="Calibri"/>
              <a:sym typeface="Calibri"/>
            </a:endParaRPr>
          </a:p>
          <a:p>
            <a:pPr indent="-381000" lvl="0" marL="457200" rtl="0" algn="l">
              <a:lnSpc>
                <a:spcPct val="100000"/>
              </a:lnSpc>
              <a:spcBef>
                <a:spcPts val="0"/>
              </a:spcBef>
              <a:spcAft>
                <a:spcPts val="0"/>
              </a:spcAft>
              <a:buClr>
                <a:srgbClr val="000000"/>
              </a:buClr>
              <a:buSzPts val="2400"/>
              <a:buFont typeface="Calibri"/>
              <a:buChar char="●"/>
            </a:pPr>
            <a:r>
              <a:rPr lang="en" sz="2400">
                <a:solidFill>
                  <a:srgbClr val="000000"/>
                </a:solidFill>
                <a:latin typeface="Calibri"/>
                <a:ea typeface="Calibri"/>
                <a:cs typeface="Calibri"/>
                <a:sym typeface="Calibri"/>
              </a:rPr>
              <a:t>Widely prevalent and robust: everybody has it </a:t>
            </a:r>
            <a:endParaRPr sz="2400">
              <a:solidFill>
                <a:srgbClr val="000000"/>
              </a:solidFill>
              <a:latin typeface="Calibri"/>
              <a:ea typeface="Calibri"/>
              <a:cs typeface="Calibri"/>
              <a:sym typeface="Calibri"/>
            </a:endParaRPr>
          </a:p>
          <a:p>
            <a:pPr indent="-381000" lvl="0" marL="457200" rtl="0" algn="l">
              <a:lnSpc>
                <a:spcPct val="100000"/>
              </a:lnSpc>
              <a:spcBef>
                <a:spcPts val="0"/>
              </a:spcBef>
              <a:spcAft>
                <a:spcPts val="0"/>
              </a:spcAft>
              <a:buClr>
                <a:srgbClr val="000000"/>
              </a:buClr>
              <a:buSzPts val="2400"/>
              <a:buFont typeface="Calibri"/>
              <a:buChar char="●"/>
            </a:pPr>
            <a:r>
              <a:rPr lang="en" sz="2400">
                <a:solidFill>
                  <a:srgbClr val="000000"/>
                </a:solidFill>
                <a:latin typeface="Calibri"/>
                <a:ea typeface="Calibri"/>
                <a:cs typeface="Calibri"/>
                <a:sym typeface="Calibri"/>
              </a:rPr>
              <a:t>Activated involuntarily </a:t>
            </a:r>
            <a:endParaRPr sz="2400">
              <a:solidFill>
                <a:srgbClr val="000000"/>
              </a:solidFill>
              <a:latin typeface="Calibri"/>
              <a:ea typeface="Calibri"/>
              <a:cs typeface="Calibri"/>
              <a:sym typeface="Calibri"/>
            </a:endParaRPr>
          </a:p>
          <a:p>
            <a:pPr indent="0" lvl="0" marL="0" rtl="0" algn="l">
              <a:lnSpc>
                <a:spcPct val="100000"/>
              </a:lnSpc>
              <a:spcBef>
                <a:spcPts val="0"/>
              </a:spcBef>
              <a:spcAft>
                <a:spcPts val="0"/>
              </a:spcAft>
              <a:buNone/>
            </a:pPr>
            <a:r>
              <a:t/>
            </a:r>
            <a:endParaRPr sz="2400">
              <a:solidFill>
                <a:srgbClr val="000000"/>
              </a:solidFill>
              <a:latin typeface="Avenir"/>
              <a:ea typeface="Avenir"/>
              <a:cs typeface="Avenir"/>
              <a:sym typeface="Avenir"/>
            </a:endParaRPr>
          </a:p>
        </p:txBody>
      </p:sp>
      <p:cxnSp>
        <p:nvCxnSpPr>
          <p:cNvPr id="1083" name="Google Shape;1083;p223"/>
          <p:cNvCxnSpPr/>
          <p:nvPr/>
        </p:nvCxnSpPr>
        <p:spPr>
          <a:xfrm>
            <a:off x="2941550" y="2395250"/>
            <a:ext cx="5402400" cy="5100"/>
          </a:xfrm>
          <a:prstGeom prst="straightConnector1">
            <a:avLst/>
          </a:prstGeom>
          <a:noFill/>
          <a:ln cap="flat" cmpd="sng" w="19050">
            <a:solidFill>
              <a:srgbClr val="1A1A1A"/>
            </a:solidFill>
            <a:prstDash val="solid"/>
            <a:round/>
            <a:headEnd len="med" w="med" type="none"/>
            <a:tailEnd len="med" w="med" type="none"/>
          </a:ln>
        </p:spPr>
      </p:cxnSp>
      <p:pic>
        <p:nvPicPr>
          <p:cNvPr id="1084" name="Google Shape;1084;p223"/>
          <p:cNvPicPr preferRelativeResize="0"/>
          <p:nvPr/>
        </p:nvPicPr>
        <p:blipFill rotWithShape="1">
          <a:blip r:embed="rId3">
            <a:alphaModFix/>
          </a:blip>
          <a:srcRect b="0" l="0" r="0" t="0"/>
          <a:stretch/>
        </p:blipFill>
        <p:spPr>
          <a:xfrm>
            <a:off x="158500" y="1374400"/>
            <a:ext cx="2350549" cy="2381024"/>
          </a:xfrm>
          <a:prstGeom prst="rect">
            <a:avLst/>
          </a:prstGeom>
          <a:noFill/>
          <a:ln>
            <a:noFill/>
          </a:ln>
        </p:spPr>
      </p:pic>
      <p:sp>
        <p:nvSpPr>
          <p:cNvPr id="1085" name="Google Shape;1085;p223"/>
          <p:cNvSpPr/>
          <p:nvPr/>
        </p:nvSpPr>
        <p:spPr>
          <a:xfrm>
            <a:off x="754800" y="4256250"/>
            <a:ext cx="8030400" cy="715800"/>
          </a:xfrm>
          <a:prstGeom prst="roundRect">
            <a:avLst>
              <a:gd fmla="val 10138" name="adj"/>
            </a:avLst>
          </a:prstGeom>
          <a:solidFill>
            <a:srgbClr val="00365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chemeClr val="dk1"/>
                </a:solidFill>
                <a:latin typeface="Quattrocento Sans"/>
                <a:ea typeface="Quattrocento Sans"/>
                <a:cs typeface="Quattrocento Sans"/>
                <a:sym typeface="Quattrocento Sans"/>
              </a:rPr>
              <a:t>As educators and equity leaders, we need to be aware of the “hidden” aspects of culture at play in our schools, communities, and ourselves. </a:t>
            </a:r>
            <a:endParaRPr>
              <a:solidFill>
                <a:schemeClr val="dk1"/>
              </a:solidFill>
            </a:endParaRPr>
          </a:p>
        </p:txBody>
      </p:sp>
      <p:sp>
        <p:nvSpPr>
          <p:cNvPr id="1086" name="Google Shape;1086;p223"/>
          <p:cNvSpPr/>
          <p:nvPr/>
        </p:nvSpPr>
        <p:spPr>
          <a:xfrm>
            <a:off x="0" y="-46875"/>
            <a:ext cx="9144000" cy="960000"/>
          </a:xfrm>
          <a:prstGeom prst="rect">
            <a:avLst/>
          </a:prstGeom>
          <a:solidFill>
            <a:srgbClr val="00365F"/>
          </a:solidFill>
          <a:ln cap="flat" cmpd="sng" w="9525">
            <a:solidFill>
              <a:srgbClr val="6DCF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23"/>
          <p:cNvSpPr/>
          <p:nvPr/>
        </p:nvSpPr>
        <p:spPr>
          <a:xfrm>
            <a:off x="262500" y="164875"/>
            <a:ext cx="8663100" cy="878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B315B"/>
              </a:buClr>
              <a:buSzPts val="3000"/>
              <a:buFont typeface="Calibri"/>
              <a:buNone/>
            </a:pPr>
            <a:r>
              <a:rPr b="1" lang="en" sz="3600">
                <a:solidFill>
                  <a:schemeClr val="dk1"/>
                </a:solidFill>
              </a:rPr>
              <a:t>Unconscious or Implicit Bias</a:t>
            </a:r>
            <a:endParaRPr b="0" i="0" sz="1700" u="none" cap="none" strike="noStrike">
              <a:solidFill>
                <a:schemeClr val="dk1"/>
              </a:solidFill>
              <a:latin typeface="Arial"/>
              <a:ea typeface="Arial"/>
              <a:cs typeface="Arial"/>
              <a:sym typeface="Arial"/>
            </a:endParaRPr>
          </a:p>
        </p:txBody>
      </p:sp>
      <p:cxnSp>
        <p:nvCxnSpPr>
          <p:cNvPr id="1088" name="Google Shape;1088;p223"/>
          <p:cNvCxnSpPr/>
          <p:nvPr/>
        </p:nvCxnSpPr>
        <p:spPr>
          <a:xfrm>
            <a:off x="0" y="913125"/>
            <a:ext cx="9118200" cy="25800"/>
          </a:xfrm>
          <a:prstGeom prst="straightConnector1">
            <a:avLst/>
          </a:prstGeom>
          <a:noFill/>
          <a:ln cap="flat" cmpd="sng" w="76200">
            <a:solidFill>
              <a:srgbClr val="999999"/>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224"/>
          <p:cNvSpPr txBox="1"/>
          <p:nvPr>
            <p:ph type="title"/>
          </p:nvPr>
        </p:nvSpPr>
        <p:spPr>
          <a:xfrm>
            <a:off x="103225" y="100675"/>
            <a:ext cx="5596200" cy="465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300"/>
              <a:buFont typeface="Calibri"/>
              <a:buNone/>
            </a:pPr>
            <a:r>
              <a:rPr b="1" lang="en" sz="3000">
                <a:solidFill>
                  <a:srgbClr val="000000"/>
                </a:solidFill>
              </a:rPr>
              <a:t>The Iceberg Concept of Culture</a:t>
            </a:r>
            <a:endParaRPr b="1" sz="3000">
              <a:solidFill>
                <a:srgbClr val="000000"/>
              </a:solidFill>
            </a:endParaRPr>
          </a:p>
        </p:txBody>
      </p:sp>
      <p:pic>
        <p:nvPicPr>
          <p:cNvPr id="1095" name="Google Shape;1095;p224"/>
          <p:cNvPicPr preferRelativeResize="0"/>
          <p:nvPr/>
        </p:nvPicPr>
        <p:blipFill rotWithShape="1">
          <a:blip r:embed="rId3">
            <a:alphaModFix/>
          </a:blip>
          <a:srcRect b="0" l="0" r="0" t="0"/>
          <a:stretch/>
        </p:blipFill>
        <p:spPr>
          <a:xfrm>
            <a:off x="2991250" y="1160372"/>
            <a:ext cx="3272286" cy="3314701"/>
          </a:xfrm>
          <a:prstGeom prst="rect">
            <a:avLst/>
          </a:prstGeom>
          <a:noFill/>
          <a:ln>
            <a:noFill/>
          </a:ln>
        </p:spPr>
      </p:pic>
      <p:cxnSp>
        <p:nvCxnSpPr>
          <p:cNvPr id="1096" name="Google Shape;1096;p224"/>
          <p:cNvCxnSpPr/>
          <p:nvPr/>
        </p:nvCxnSpPr>
        <p:spPr>
          <a:xfrm flipH="1" rot="10800000">
            <a:off x="1124349" y="1773926"/>
            <a:ext cx="7616700" cy="31500"/>
          </a:xfrm>
          <a:prstGeom prst="straightConnector1">
            <a:avLst/>
          </a:prstGeom>
          <a:noFill/>
          <a:ln cap="flat" cmpd="sng" w="38100">
            <a:solidFill>
              <a:srgbClr val="00A4C7"/>
            </a:solidFill>
            <a:prstDash val="dot"/>
            <a:round/>
            <a:headEnd len="sm" w="sm" type="none"/>
            <a:tailEnd len="sm" w="sm" type="none"/>
          </a:ln>
        </p:spPr>
      </p:cxnSp>
      <p:sp>
        <p:nvSpPr>
          <p:cNvPr id="1097" name="Google Shape;1097;p224"/>
          <p:cNvSpPr txBox="1"/>
          <p:nvPr/>
        </p:nvSpPr>
        <p:spPr>
          <a:xfrm>
            <a:off x="248050" y="2190400"/>
            <a:ext cx="1447800" cy="650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600">
                <a:solidFill>
                  <a:schemeClr val="dk2"/>
                </a:solidFill>
                <a:latin typeface="Calibri"/>
                <a:ea typeface="Calibri"/>
                <a:cs typeface="Calibri"/>
                <a:sym typeface="Calibri"/>
              </a:rPr>
              <a:t>Primarily out of awareness</a:t>
            </a:r>
            <a:endParaRPr b="1">
              <a:latin typeface="Calibri"/>
              <a:ea typeface="Calibri"/>
              <a:cs typeface="Calibri"/>
              <a:sym typeface="Calibri"/>
            </a:endParaRPr>
          </a:p>
        </p:txBody>
      </p:sp>
      <p:sp>
        <p:nvSpPr>
          <p:cNvPr id="1098" name="Google Shape;1098;p224"/>
          <p:cNvSpPr txBox="1"/>
          <p:nvPr/>
        </p:nvSpPr>
        <p:spPr>
          <a:xfrm>
            <a:off x="248050" y="1190780"/>
            <a:ext cx="1447800" cy="61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600">
                <a:solidFill>
                  <a:srgbClr val="00A4C7"/>
                </a:solidFill>
                <a:latin typeface="Calibri"/>
                <a:ea typeface="Calibri"/>
                <a:cs typeface="Calibri"/>
                <a:sym typeface="Calibri"/>
              </a:rPr>
              <a:t>Primarily in awareness</a:t>
            </a:r>
            <a:endParaRPr b="1">
              <a:latin typeface="Calibri"/>
              <a:ea typeface="Calibri"/>
              <a:cs typeface="Calibri"/>
              <a:sym typeface="Calibri"/>
            </a:endParaRPr>
          </a:p>
        </p:txBody>
      </p:sp>
      <p:sp>
        <p:nvSpPr>
          <p:cNvPr id="1099" name="Google Shape;1099;p224"/>
          <p:cNvSpPr txBox="1"/>
          <p:nvPr/>
        </p:nvSpPr>
        <p:spPr>
          <a:xfrm>
            <a:off x="1421450" y="1503275"/>
            <a:ext cx="7474500" cy="28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solidFill>
                  <a:srgbClr val="00A4C7"/>
                </a:solidFill>
                <a:latin typeface="Calibri"/>
                <a:ea typeface="Calibri"/>
                <a:cs typeface="Calibri"/>
                <a:sym typeface="Calibri"/>
              </a:rPr>
              <a:t>body language</a:t>
            </a:r>
            <a:r>
              <a:rPr lang="en" sz="1400">
                <a:solidFill>
                  <a:srgbClr val="00A4C7"/>
                </a:solidFill>
                <a:latin typeface="Calibri"/>
                <a:ea typeface="Calibri"/>
                <a:cs typeface="Calibri"/>
                <a:sym typeface="Calibri"/>
              </a:rPr>
              <a:t> </a:t>
            </a:r>
            <a:r>
              <a:rPr lang="en">
                <a:solidFill>
                  <a:srgbClr val="00A4C7"/>
                </a:solidFill>
                <a:latin typeface="Calibri"/>
                <a:ea typeface="Calibri"/>
                <a:cs typeface="Calibri"/>
                <a:sym typeface="Calibri"/>
              </a:rPr>
              <a:t> attire/clothing	</a:t>
            </a:r>
            <a:r>
              <a:rPr lang="en" sz="1400">
                <a:solidFill>
                  <a:srgbClr val="00A4C7"/>
                </a:solidFill>
                <a:latin typeface="Calibri"/>
                <a:ea typeface="Calibri"/>
                <a:cs typeface="Calibri"/>
                <a:sym typeface="Calibri"/>
              </a:rPr>
              <a:t>  	                                    </a:t>
            </a:r>
            <a:r>
              <a:rPr lang="en">
                <a:solidFill>
                  <a:srgbClr val="00A4C7"/>
                </a:solidFill>
                <a:latin typeface="Calibri"/>
                <a:ea typeface="Calibri"/>
                <a:cs typeface="Calibri"/>
                <a:sym typeface="Calibri"/>
              </a:rPr>
              <a:t>race/ethnicity</a:t>
            </a:r>
            <a:r>
              <a:rPr lang="en" sz="1400">
                <a:solidFill>
                  <a:srgbClr val="00A4C7"/>
                </a:solidFill>
                <a:latin typeface="Calibri"/>
                <a:ea typeface="Calibri"/>
                <a:cs typeface="Calibri"/>
                <a:sym typeface="Calibri"/>
              </a:rPr>
              <a:t>     </a:t>
            </a:r>
            <a:r>
              <a:rPr lang="en">
                <a:solidFill>
                  <a:srgbClr val="00A4C7"/>
                </a:solidFill>
                <a:latin typeface="Calibri"/>
                <a:ea typeface="Calibri"/>
                <a:cs typeface="Calibri"/>
                <a:sym typeface="Calibri"/>
              </a:rPr>
              <a:t>words/language</a:t>
            </a:r>
            <a:r>
              <a:rPr lang="en" sz="1400">
                <a:solidFill>
                  <a:srgbClr val="00A4C7"/>
                </a:solidFill>
                <a:latin typeface="Calibri"/>
                <a:ea typeface="Calibri"/>
                <a:cs typeface="Calibri"/>
                <a:sym typeface="Calibri"/>
              </a:rPr>
              <a:t>   accent  </a:t>
            </a:r>
            <a:endParaRPr sz="500">
              <a:solidFill>
                <a:srgbClr val="00C6EE"/>
              </a:solidFill>
              <a:latin typeface="Calibri"/>
              <a:ea typeface="Calibri"/>
              <a:cs typeface="Calibri"/>
              <a:sym typeface="Calibri"/>
            </a:endParaRPr>
          </a:p>
        </p:txBody>
      </p:sp>
      <p:sp>
        <p:nvSpPr>
          <p:cNvPr id="1100" name="Google Shape;1100;p224"/>
          <p:cNvSpPr txBox="1"/>
          <p:nvPr/>
        </p:nvSpPr>
        <p:spPr>
          <a:xfrm>
            <a:off x="2076850" y="1903323"/>
            <a:ext cx="5638800" cy="2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solidFill>
                  <a:schemeClr val="dk2"/>
                </a:solidFill>
                <a:latin typeface="Calibri"/>
                <a:ea typeface="Calibri"/>
                <a:cs typeface="Calibri"/>
                <a:sym typeface="Calibri"/>
              </a:rPr>
              <a:t>Family status </a:t>
            </a:r>
            <a:r>
              <a:rPr lang="en" sz="1400">
                <a:solidFill>
                  <a:schemeClr val="dk2"/>
                </a:solidFill>
                <a:latin typeface="Calibri"/>
                <a:ea typeface="Calibri"/>
                <a:cs typeface="Calibri"/>
                <a:sym typeface="Calibri"/>
              </a:rPr>
              <a:t>			  			</a:t>
            </a:r>
            <a:r>
              <a:rPr lang="en">
                <a:solidFill>
                  <a:schemeClr val="dk2"/>
                </a:solidFill>
                <a:latin typeface="Calibri"/>
                <a:ea typeface="Calibri"/>
                <a:cs typeface="Calibri"/>
                <a:sym typeface="Calibri"/>
              </a:rPr>
              <a:t>         </a:t>
            </a:r>
            <a:endParaRPr/>
          </a:p>
        </p:txBody>
      </p:sp>
      <p:sp>
        <p:nvSpPr>
          <p:cNvPr id="1101" name="Google Shape;1101;p224"/>
          <p:cNvSpPr txBox="1"/>
          <p:nvPr/>
        </p:nvSpPr>
        <p:spPr>
          <a:xfrm>
            <a:off x="2076850" y="2178857"/>
            <a:ext cx="5867400" cy="2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solidFill>
                  <a:schemeClr val="dk2"/>
                </a:solidFill>
                <a:latin typeface="Calibri"/>
                <a:ea typeface="Calibri"/>
                <a:cs typeface="Calibri"/>
                <a:sym typeface="Calibri"/>
              </a:rPr>
              <a:t>Dis(ability)</a:t>
            </a:r>
            <a:r>
              <a:rPr lang="en" sz="1400">
                <a:solidFill>
                  <a:schemeClr val="dk2"/>
                </a:solidFill>
                <a:latin typeface="Calibri"/>
                <a:ea typeface="Calibri"/>
                <a:cs typeface="Calibri"/>
                <a:sym typeface="Calibri"/>
              </a:rPr>
              <a:t>			              			          </a:t>
            </a:r>
            <a:r>
              <a:rPr lang="en">
                <a:solidFill>
                  <a:schemeClr val="dk2"/>
                </a:solidFill>
                <a:latin typeface="Calibri"/>
                <a:ea typeface="Calibri"/>
                <a:cs typeface="Calibri"/>
                <a:sym typeface="Calibri"/>
              </a:rPr>
              <a:t>Religious beliefs </a:t>
            </a:r>
            <a:endParaRPr/>
          </a:p>
        </p:txBody>
      </p:sp>
      <p:sp>
        <p:nvSpPr>
          <p:cNvPr id="1102" name="Google Shape;1102;p224"/>
          <p:cNvSpPr txBox="1"/>
          <p:nvPr/>
        </p:nvSpPr>
        <p:spPr>
          <a:xfrm>
            <a:off x="2076850" y="2468075"/>
            <a:ext cx="6059400" cy="2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400">
                <a:solidFill>
                  <a:schemeClr val="dk2"/>
                </a:solidFill>
                <a:latin typeface="Calibri"/>
                <a:ea typeface="Calibri"/>
                <a:cs typeface="Calibri"/>
                <a:sym typeface="Calibri"/>
              </a:rPr>
              <a:t>       body language		           		 		        notions of leadership</a:t>
            </a:r>
            <a:endParaRPr/>
          </a:p>
        </p:txBody>
      </p:sp>
      <p:sp>
        <p:nvSpPr>
          <p:cNvPr id="1103" name="Google Shape;1103;p224"/>
          <p:cNvSpPr txBox="1"/>
          <p:nvPr/>
        </p:nvSpPr>
        <p:spPr>
          <a:xfrm>
            <a:off x="2037184" y="2747380"/>
            <a:ext cx="6364200" cy="2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400">
                <a:solidFill>
                  <a:schemeClr val="dk2"/>
                </a:solidFill>
                <a:latin typeface="Calibri"/>
                <a:ea typeface="Calibri"/>
                <a:cs typeface="Calibri"/>
                <a:sym typeface="Calibri"/>
              </a:rPr>
              <a:t>    </a:t>
            </a:r>
            <a:r>
              <a:rPr lang="en">
                <a:solidFill>
                  <a:schemeClr val="dk2"/>
                </a:solidFill>
                <a:latin typeface="Calibri"/>
                <a:ea typeface="Calibri"/>
                <a:cs typeface="Calibri"/>
                <a:sym typeface="Calibri"/>
              </a:rPr>
              <a:t>work style		</a:t>
            </a:r>
            <a:r>
              <a:rPr lang="en" sz="1400">
                <a:solidFill>
                  <a:schemeClr val="dk2"/>
                </a:solidFill>
                <a:latin typeface="Calibri"/>
                <a:ea typeface="Calibri"/>
                <a:cs typeface="Calibri"/>
                <a:sym typeface="Calibri"/>
              </a:rPr>
              <a:t>				                 </a:t>
            </a:r>
            <a:r>
              <a:rPr lang="en">
                <a:solidFill>
                  <a:schemeClr val="dk2"/>
                </a:solidFill>
                <a:latin typeface="Calibri"/>
                <a:ea typeface="Calibri"/>
                <a:cs typeface="Calibri"/>
                <a:sym typeface="Calibri"/>
              </a:rPr>
              <a:t>Beliefs, Values, Feelings </a:t>
            </a:r>
            <a:endParaRPr/>
          </a:p>
        </p:txBody>
      </p:sp>
      <p:sp>
        <p:nvSpPr>
          <p:cNvPr id="1104" name="Google Shape;1104;p224"/>
          <p:cNvSpPr txBox="1"/>
          <p:nvPr/>
        </p:nvSpPr>
        <p:spPr>
          <a:xfrm>
            <a:off x="2119647" y="3039578"/>
            <a:ext cx="5907000" cy="2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400">
                <a:solidFill>
                  <a:schemeClr val="dk2"/>
                </a:solidFill>
                <a:latin typeface="Calibri"/>
                <a:ea typeface="Calibri"/>
                <a:cs typeface="Calibri"/>
                <a:sym typeface="Calibri"/>
              </a:rPr>
              <a:t>   nature of friendship				             </a:t>
            </a:r>
            <a:r>
              <a:rPr lang="en">
                <a:solidFill>
                  <a:schemeClr val="dk2"/>
                </a:solidFill>
                <a:latin typeface="Calibri"/>
                <a:ea typeface="Calibri"/>
                <a:cs typeface="Calibri"/>
                <a:sym typeface="Calibri"/>
              </a:rPr>
              <a:t>Fears, Hopes, Motivations</a:t>
            </a:r>
            <a:endParaRPr/>
          </a:p>
        </p:txBody>
      </p:sp>
      <p:sp>
        <p:nvSpPr>
          <p:cNvPr id="1105" name="Google Shape;1105;p224"/>
          <p:cNvSpPr txBox="1"/>
          <p:nvPr/>
        </p:nvSpPr>
        <p:spPr>
          <a:xfrm>
            <a:off x="2119647" y="3328799"/>
            <a:ext cx="5907000" cy="2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400">
                <a:solidFill>
                  <a:schemeClr val="dk2"/>
                </a:solidFill>
                <a:latin typeface="Calibri"/>
                <a:ea typeface="Calibri"/>
                <a:cs typeface="Calibri"/>
                <a:sym typeface="Calibri"/>
              </a:rPr>
              <a:t>    </a:t>
            </a:r>
            <a:r>
              <a:rPr lang="en">
                <a:solidFill>
                  <a:schemeClr val="dk2"/>
                </a:solidFill>
                <a:latin typeface="Calibri"/>
                <a:ea typeface="Calibri"/>
                <a:cs typeface="Calibri"/>
                <a:sym typeface="Calibri"/>
              </a:rPr>
              <a:t>E</a:t>
            </a:r>
            <a:r>
              <a:rPr lang="en" sz="1400">
                <a:solidFill>
                  <a:schemeClr val="dk2"/>
                </a:solidFill>
                <a:latin typeface="Calibri"/>
                <a:ea typeface="Calibri"/>
                <a:cs typeface="Calibri"/>
                <a:sym typeface="Calibri"/>
              </a:rPr>
              <a:t>ducation         						</a:t>
            </a:r>
            <a:r>
              <a:rPr lang="en">
                <a:solidFill>
                  <a:schemeClr val="dk2"/>
                </a:solidFill>
                <a:latin typeface="Calibri"/>
                <a:ea typeface="Calibri"/>
                <a:cs typeface="Calibri"/>
                <a:sym typeface="Calibri"/>
              </a:rPr>
              <a:t>Talents</a:t>
            </a:r>
            <a:endParaRPr/>
          </a:p>
        </p:txBody>
      </p:sp>
      <p:sp>
        <p:nvSpPr>
          <p:cNvPr id="1106" name="Google Shape;1106;p224"/>
          <p:cNvSpPr txBox="1"/>
          <p:nvPr/>
        </p:nvSpPr>
        <p:spPr>
          <a:xfrm>
            <a:off x="2153050" y="3618020"/>
            <a:ext cx="6059400" cy="2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400">
                <a:solidFill>
                  <a:schemeClr val="dk2"/>
                </a:solidFill>
                <a:latin typeface="Calibri"/>
                <a:ea typeface="Calibri"/>
                <a:cs typeface="Calibri"/>
                <a:sym typeface="Calibri"/>
              </a:rPr>
              <a:t>roles in relation to status        		                class, occupation, kinship</a:t>
            </a:r>
            <a:endParaRPr/>
          </a:p>
        </p:txBody>
      </p:sp>
      <p:sp>
        <p:nvSpPr>
          <p:cNvPr id="1107" name="Google Shape;1107;p224"/>
          <p:cNvSpPr txBox="1"/>
          <p:nvPr/>
        </p:nvSpPr>
        <p:spPr>
          <a:xfrm>
            <a:off x="2153050" y="3908807"/>
            <a:ext cx="5907000" cy="2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400">
                <a:solidFill>
                  <a:schemeClr val="dk2"/>
                </a:solidFill>
                <a:latin typeface="Calibri"/>
                <a:ea typeface="Calibri"/>
                <a:cs typeface="Calibri"/>
                <a:sym typeface="Calibri"/>
              </a:rPr>
              <a:t>      </a:t>
            </a:r>
            <a:r>
              <a:rPr lang="en">
                <a:solidFill>
                  <a:schemeClr val="dk2"/>
                </a:solidFill>
                <a:latin typeface="Calibri"/>
                <a:ea typeface="Calibri"/>
                <a:cs typeface="Calibri"/>
                <a:sym typeface="Calibri"/>
              </a:rPr>
              <a:t>Life experiences	      </a:t>
            </a:r>
            <a:r>
              <a:rPr lang="en" sz="1400">
                <a:solidFill>
                  <a:schemeClr val="dk2"/>
                </a:solidFill>
                <a:latin typeface="Calibri"/>
                <a:ea typeface="Calibri"/>
                <a:cs typeface="Calibri"/>
                <a:sym typeface="Calibri"/>
              </a:rPr>
              <a:t>   		               </a:t>
            </a:r>
            <a:r>
              <a:rPr lang="en">
                <a:solidFill>
                  <a:schemeClr val="dk2"/>
                </a:solidFill>
                <a:latin typeface="Calibri"/>
                <a:ea typeface="Calibri"/>
                <a:cs typeface="Calibri"/>
                <a:sym typeface="Calibri"/>
              </a:rPr>
              <a:t>Nationality </a:t>
            </a:r>
            <a:endParaRPr/>
          </a:p>
        </p:txBody>
      </p:sp>
      <p:sp>
        <p:nvSpPr>
          <p:cNvPr id="1108" name="Google Shape;1108;p224"/>
          <p:cNvSpPr txBox="1"/>
          <p:nvPr/>
        </p:nvSpPr>
        <p:spPr>
          <a:xfrm>
            <a:off x="2435950" y="4269750"/>
            <a:ext cx="4311000" cy="36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600">
                <a:solidFill>
                  <a:schemeClr val="dk2"/>
                </a:solidFill>
                <a:latin typeface="Calibri"/>
                <a:ea typeface="Calibri"/>
                <a:cs typeface="Calibri"/>
                <a:sym typeface="Calibri"/>
              </a:rPr>
              <a:t>Biases, Prejudices</a:t>
            </a:r>
            <a:endParaRPr b="1">
              <a:latin typeface="Calibri"/>
              <a:ea typeface="Calibri"/>
              <a:cs typeface="Calibri"/>
              <a:sym typeface="Calibri"/>
            </a:endParaRPr>
          </a:p>
        </p:txBody>
      </p:sp>
      <p:sp>
        <p:nvSpPr>
          <p:cNvPr id="1109" name="Google Shape;1109;p224"/>
          <p:cNvSpPr txBox="1"/>
          <p:nvPr>
            <p:ph type="title"/>
          </p:nvPr>
        </p:nvSpPr>
        <p:spPr>
          <a:xfrm>
            <a:off x="311700" y="249875"/>
            <a:ext cx="8520600" cy="623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sz="3000">
                <a:solidFill>
                  <a:srgbClr val="000000"/>
                </a:solidFill>
                <a:latin typeface="Calibri"/>
                <a:ea typeface="Calibri"/>
                <a:cs typeface="Calibri"/>
                <a:sym typeface="Calibri"/>
              </a:rPr>
              <a:t>What is Unconscious or Implicit Bias?</a:t>
            </a:r>
            <a:endParaRPr b="1" sz="3000">
              <a:solidFill>
                <a:srgbClr val="000000"/>
              </a:solidFill>
              <a:latin typeface="Calibri"/>
              <a:ea typeface="Calibri"/>
              <a:cs typeface="Calibri"/>
              <a:sym typeface="Calibri"/>
            </a:endParaRPr>
          </a:p>
        </p:txBody>
      </p:sp>
      <p:sp>
        <p:nvSpPr>
          <p:cNvPr id="1110" name="Google Shape;1110;p224"/>
          <p:cNvSpPr/>
          <p:nvPr/>
        </p:nvSpPr>
        <p:spPr>
          <a:xfrm>
            <a:off x="0" y="-46875"/>
            <a:ext cx="9144000" cy="960000"/>
          </a:xfrm>
          <a:prstGeom prst="rect">
            <a:avLst/>
          </a:prstGeom>
          <a:solidFill>
            <a:srgbClr val="00365F"/>
          </a:solidFill>
          <a:ln cap="flat" cmpd="sng" w="9525">
            <a:solidFill>
              <a:srgbClr val="6DCF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24"/>
          <p:cNvSpPr/>
          <p:nvPr/>
        </p:nvSpPr>
        <p:spPr>
          <a:xfrm>
            <a:off x="262500" y="164875"/>
            <a:ext cx="8663100" cy="878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B315B"/>
              </a:buClr>
              <a:buSzPts val="3000"/>
              <a:buFont typeface="Calibri"/>
              <a:buNone/>
            </a:pPr>
            <a:r>
              <a:rPr b="1" lang="en" sz="3600">
                <a:solidFill>
                  <a:schemeClr val="lt1"/>
                </a:solidFill>
              </a:rPr>
              <a:t>The Iceberg Concept of Culture</a:t>
            </a:r>
            <a:endParaRPr b="0" i="0" sz="1700" u="none" cap="none" strike="noStrike">
              <a:solidFill>
                <a:schemeClr val="lt1"/>
              </a:solidFill>
              <a:latin typeface="Arial"/>
              <a:ea typeface="Arial"/>
              <a:cs typeface="Arial"/>
              <a:sym typeface="Arial"/>
            </a:endParaRPr>
          </a:p>
        </p:txBody>
      </p:sp>
      <p:cxnSp>
        <p:nvCxnSpPr>
          <p:cNvPr id="1112" name="Google Shape;1112;p224"/>
          <p:cNvCxnSpPr/>
          <p:nvPr/>
        </p:nvCxnSpPr>
        <p:spPr>
          <a:xfrm>
            <a:off x="0" y="913125"/>
            <a:ext cx="9118200" cy="25800"/>
          </a:xfrm>
          <a:prstGeom prst="straightConnector1">
            <a:avLst/>
          </a:prstGeom>
          <a:noFill/>
          <a:ln cap="flat" cmpd="sng" w="76200">
            <a:solidFill>
              <a:srgbClr val="999999"/>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16" name="Shape 1116"/>
        <p:cNvGrpSpPr/>
        <p:nvPr/>
      </p:nvGrpSpPr>
      <p:grpSpPr>
        <a:xfrm>
          <a:off x="0" y="0"/>
          <a:ext cx="0" cy="0"/>
          <a:chOff x="0" y="0"/>
          <a:chExt cx="0" cy="0"/>
        </a:xfrm>
      </p:grpSpPr>
      <p:pic>
        <p:nvPicPr>
          <p:cNvPr id="1117" name="Google Shape;1117;p225"/>
          <p:cNvPicPr preferRelativeResize="0"/>
          <p:nvPr/>
        </p:nvPicPr>
        <p:blipFill>
          <a:blip r:embed="rId3">
            <a:alphaModFix/>
          </a:blip>
          <a:stretch>
            <a:fillRect/>
          </a:stretch>
        </p:blipFill>
        <p:spPr>
          <a:xfrm>
            <a:off x="4697450" y="867875"/>
            <a:ext cx="4689075" cy="3085200"/>
          </a:xfrm>
          <a:prstGeom prst="rect">
            <a:avLst/>
          </a:prstGeom>
          <a:noFill/>
          <a:ln>
            <a:noFill/>
          </a:ln>
        </p:spPr>
      </p:pic>
      <p:sp>
        <p:nvSpPr>
          <p:cNvPr id="1118" name="Google Shape;1118;p225"/>
          <p:cNvSpPr txBox="1"/>
          <p:nvPr>
            <p:ph idx="1" type="body"/>
          </p:nvPr>
        </p:nvSpPr>
        <p:spPr>
          <a:xfrm>
            <a:off x="955475" y="106450"/>
            <a:ext cx="4212000" cy="4833900"/>
          </a:xfrm>
          <a:prstGeom prst="rect">
            <a:avLst/>
          </a:prstGeom>
          <a:noFill/>
          <a:ln>
            <a:noFill/>
          </a:ln>
        </p:spPr>
        <p:txBody>
          <a:bodyPr anchorCtr="0" anchor="t" bIns="91425" lIns="91425" spcFirstLastPara="1" rIns="91425" wrap="square" tIns="91425">
            <a:normAutofit lnSpcReduction="20000"/>
          </a:bodyPr>
          <a:lstStyle/>
          <a:p>
            <a:pPr indent="-152400" lvl="0" marL="0" rtl="0" algn="l">
              <a:lnSpc>
                <a:spcPct val="115000"/>
              </a:lnSpc>
              <a:spcBef>
                <a:spcPts val="0"/>
              </a:spcBef>
              <a:spcAft>
                <a:spcPts val="0"/>
              </a:spcAft>
              <a:buClr>
                <a:schemeClr val="accent4"/>
              </a:buClr>
              <a:buSzPts val="2400"/>
              <a:buFont typeface="Calibri"/>
              <a:buChar char="●"/>
            </a:pPr>
            <a:r>
              <a:rPr b="0" lang="en" sz="2400">
                <a:solidFill>
                  <a:schemeClr val="accent4"/>
                </a:solidFill>
                <a:latin typeface="Calibri"/>
                <a:ea typeface="Calibri"/>
                <a:cs typeface="Calibri"/>
                <a:sym typeface="Calibri"/>
              </a:rPr>
              <a:t>Serves an evolutionary purpose - amygdala</a:t>
            </a:r>
            <a:endParaRPr b="0" sz="2400">
              <a:solidFill>
                <a:schemeClr val="accent4"/>
              </a:solidFill>
              <a:latin typeface="Calibri"/>
              <a:ea typeface="Calibri"/>
              <a:cs typeface="Calibri"/>
              <a:sym typeface="Calibri"/>
            </a:endParaRPr>
          </a:p>
          <a:p>
            <a:pPr indent="0" lvl="0" marL="0" rtl="0" algn="l">
              <a:lnSpc>
                <a:spcPct val="115000"/>
              </a:lnSpc>
              <a:spcBef>
                <a:spcPts val="0"/>
              </a:spcBef>
              <a:spcAft>
                <a:spcPts val="0"/>
              </a:spcAft>
              <a:buNone/>
            </a:pPr>
            <a:r>
              <a:t/>
            </a:r>
            <a:endParaRPr b="0" sz="2400">
              <a:solidFill>
                <a:schemeClr val="accent4"/>
              </a:solidFill>
              <a:latin typeface="Calibri"/>
              <a:ea typeface="Calibri"/>
              <a:cs typeface="Calibri"/>
              <a:sym typeface="Calibri"/>
            </a:endParaRPr>
          </a:p>
          <a:p>
            <a:pPr indent="-152400" lvl="0" marL="0" rtl="0" algn="l">
              <a:lnSpc>
                <a:spcPct val="115000"/>
              </a:lnSpc>
              <a:spcBef>
                <a:spcPts val="0"/>
              </a:spcBef>
              <a:spcAft>
                <a:spcPts val="0"/>
              </a:spcAft>
              <a:buClr>
                <a:schemeClr val="accent4"/>
              </a:buClr>
              <a:buSzPts val="2400"/>
              <a:buFont typeface="Calibri"/>
              <a:buChar char="●"/>
            </a:pPr>
            <a:r>
              <a:rPr b="0" lang="en" sz="2400">
                <a:solidFill>
                  <a:srgbClr val="000000"/>
                </a:solidFill>
                <a:latin typeface="Calibri"/>
                <a:ea typeface="Calibri"/>
                <a:cs typeface="Calibri"/>
                <a:sym typeface="Calibri"/>
              </a:rPr>
              <a:t>Propensity for brain to create patterns in order to ‘make sense’ of information</a:t>
            </a:r>
            <a:endParaRPr b="0" sz="24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t/>
            </a:r>
            <a:endParaRPr b="0" sz="2400">
              <a:solidFill>
                <a:srgbClr val="000000"/>
              </a:solidFill>
              <a:latin typeface="Calibri"/>
              <a:ea typeface="Calibri"/>
              <a:cs typeface="Calibri"/>
              <a:sym typeface="Calibri"/>
            </a:endParaRPr>
          </a:p>
          <a:p>
            <a:pPr indent="-152400" lvl="0" marL="0" rtl="0" algn="l">
              <a:lnSpc>
                <a:spcPct val="115000"/>
              </a:lnSpc>
              <a:spcBef>
                <a:spcPts val="0"/>
              </a:spcBef>
              <a:spcAft>
                <a:spcPts val="0"/>
              </a:spcAft>
              <a:buClr>
                <a:schemeClr val="accent4"/>
              </a:buClr>
              <a:buSzPts val="2400"/>
              <a:buFont typeface="Calibri"/>
              <a:buChar char="●"/>
            </a:pPr>
            <a:r>
              <a:rPr b="0" lang="en" sz="2400">
                <a:solidFill>
                  <a:srgbClr val="000000"/>
                </a:solidFill>
                <a:latin typeface="Calibri"/>
                <a:ea typeface="Calibri"/>
                <a:cs typeface="Calibri"/>
                <a:sym typeface="Calibri"/>
              </a:rPr>
              <a:t>Does not necessarily align with our declared beliefs</a:t>
            </a:r>
            <a:endParaRPr b="0" sz="24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t/>
            </a:r>
            <a:endParaRPr b="0" sz="2400">
              <a:solidFill>
                <a:srgbClr val="000000"/>
              </a:solidFill>
              <a:latin typeface="Calibri"/>
              <a:ea typeface="Calibri"/>
              <a:cs typeface="Calibri"/>
              <a:sym typeface="Calibri"/>
            </a:endParaRPr>
          </a:p>
          <a:p>
            <a:pPr indent="-152400" lvl="0" marL="0" rtl="0" algn="l">
              <a:lnSpc>
                <a:spcPct val="115000"/>
              </a:lnSpc>
              <a:spcBef>
                <a:spcPts val="0"/>
              </a:spcBef>
              <a:spcAft>
                <a:spcPts val="0"/>
              </a:spcAft>
              <a:buClr>
                <a:schemeClr val="accent4"/>
              </a:buClr>
              <a:buSzPts val="2400"/>
              <a:buFont typeface="Calibri"/>
              <a:buChar char="●"/>
            </a:pPr>
            <a:r>
              <a:rPr b="0" lang="en" sz="2400">
                <a:solidFill>
                  <a:srgbClr val="000000"/>
                </a:solidFill>
                <a:latin typeface="Calibri"/>
                <a:ea typeface="Calibri"/>
                <a:cs typeface="Calibri"/>
                <a:sym typeface="Calibri"/>
              </a:rPr>
              <a:t>Malleable, but can be unlearned and replaced with new mental associations and positive biases </a:t>
            </a:r>
            <a:endParaRPr sz="2000">
              <a:solidFill>
                <a:srgbClr val="000000"/>
              </a:solidFill>
            </a:endParaRPr>
          </a:p>
        </p:txBody>
      </p:sp>
      <p:sp>
        <p:nvSpPr>
          <p:cNvPr id="1119" name="Google Shape;1119;p225"/>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120" name="Google Shape;1120;p225"/>
          <p:cNvSpPr txBox="1"/>
          <p:nvPr/>
        </p:nvSpPr>
        <p:spPr>
          <a:xfrm rot="-5400000">
            <a:off x="-2061112" y="22484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rPr>
              <a:t>Your Brain &amp; Implicit Bias</a:t>
            </a:r>
            <a:endParaRPr b="1" sz="3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7"/>
                                        </p:tgtEl>
                                        <p:attrNameLst>
                                          <p:attrName>style.visibility</p:attrName>
                                        </p:attrNameLst>
                                      </p:cBhvr>
                                      <p:to>
                                        <p:strVal val="visible"/>
                                      </p:to>
                                    </p:set>
                                    <p:animEffect filter="fade" transition="in">
                                      <p:cBhvr>
                                        <p:cTn dur="1000"/>
                                        <p:tgtEl>
                                          <p:spTgt spid="1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8">
                                            <p:txEl>
                                              <p:pRg end="0" st="0"/>
                                            </p:txEl>
                                          </p:spTgt>
                                        </p:tgtEl>
                                        <p:attrNameLst>
                                          <p:attrName>style.visibility</p:attrName>
                                        </p:attrNameLst>
                                      </p:cBhvr>
                                      <p:to>
                                        <p:strVal val="visible"/>
                                      </p:to>
                                    </p:set>
                                    <p:animEffect filter="fade" transition="in">
                                      <p:cBhvr>
                                        <p:cTn dur="1000"/>
                                        <p:tgtEl>
                                          <p:spTgt spid="11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8">
                                            <p:txEl>
                                              <p:pRg end="1" st="1"/>
                                            </p:txEl>
                                          </p:spTgt>
                                        </p:tgtEl>
                                        <p:attrNameLst>
                                          <p:attrName>style.visibility</p:attrName>
                                        </p:attrNameLst>
                                      </p:cBhvr>
                                      <p:to>
                                        <p:strVal val="visible"/>
                                      </p:to>
                                    </p:set>
                                    <p:animEffect filter="fade" transition="in">
                                      <p:cBhvr>
                                        <p:cTn dur="1000"/>
                                        <p:tgtEl>
                                          <p:spTgt spid="11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8">
                                            <p:txEl>
                                              <p:pRg end="2" st="2"/>
                                            </p:txEl>
                                          </p:spTgt>
                                        </p:tgtEl>
                                        <p:attrNameLst>
                                          <p:attrName>style.visibility</p:attrName>
                                        </p:attrNameLst>
                                      </p:cBhvr>
                                      <p:to>
                                        <p:strVal val="visible"/>
                                      </p:to>
                                    </p:set>
                                    <p:animEffect filter="fade" transition="in">
                                      <p:cBhvr>
                                        <p:cTn dur="1000"/>
                                        <p:tgtEl>
                                          <p:spTgt spid="11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8">
                                            <p:txEl>
                                              <p:pRg end="3" st="3"/>
                                            </p:txEl>
                                          </p:spTgt>
                                        </p:tgtEl>
                                        <p:attrNameLst>
                                          <p:attrName>style.visibility</p:attrName>
                                        </p:attrNameLst>
                                      </p:cBhvr>
                                      <p:to>
                                        <p:strVal val="visible"/>
                                      </p:to>
                                    </p:set>
                                    <p:animEffect filter="fade" transition="in">
                                      <p:cBhvr>
                                        <p:cTn dur="1000"/>
                                        <p:tgtEl>
                                          <p:spTgt spid="111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8">
                                            <p:txEl>
                                              <p:pRg end="4" st="4"/>
                                            </p:txEl>
                                          </p:spTgt>
                                        </p:tgtEl>
                                        <p:attrNameLst>
                                          <p:attrName>style.visibility</p:attrName>
                                        </p:attrNameLst>
                                      </p:cBhvr>
                                      <p:to>
                                        <p:strVal val="visible"/>
                                      </p:to>
                                    </p:set>
                                    <p:animEffect filter="fade" transition="in">
                                      <p:cBhvr>
                                        <p:cTn dur="1000"/>
                                        <p:tgtEl>
                                          <p:spTgt spid="111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8">
                                            <p:txEl>
                                              <p:pRg end="5" st="5"/>
                                            </p:txEl>
                                          </p:spTgt>
                                        </p:tgtEl>
                                        <p:attrNameLst>
                                          <p:attrName>style.visibility</p:attrName>
                                        </p:attrNameLst>
                                      </p:cBhvr>
                                      <p:to>
                                        <p:strVal val="visible"/>
                                      </p:to>
                                    </p:set>
                                    <p:animEffect filter="fade" transition="in">
                                      <p:cBhvr>
                                        <p:cTn dur="1000"/>
                                        <p:tgtEl>
                                          <p:spTgt spid="111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8">
                                            <p:txEl>
                                              <p:pRg end="6" st="6"/>
                                            </p:txEl>
                                          </p:spTgt>
                                        </p:tgtEl>
                                        <p:attrNameLst>
                                          <p:attrName>style.visibility</p:attrName>
                                        </p:attrNameLst>
                                      </p:cBhvr>
                                      <p:to>
                                        <p:strVal val="visible"/>
                                      </p:to>
                                    </p:set>
                                    <p:animEffect filter="fade" transition="in">
                                      <p:cBhvr>
                                        <p:cTn dur="1000"/>
                                        <p:tgtEl>
                                          <p:spTgt spid="111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pic>
        <p:nvPicPr>
          <p:cNvPr descr="Implicit biases are attitudes or stereotypes that affect our understanding, actions, and decisions in an unconscious manner. &#10;&#10;We all have them. They encompass both favorable and unfavorable assessments that are activated involuntarily without an individual’s awareness. &#10;&#10;These biases are not accessible through introspection and lead to feelings and attitudes about other people based on characteristics such as race, ethnicity, sexual orientation, gender, age, and appearance.&#10;&#10;Implicit biases develop over a lifetime beginning at a very early age through exposure to direct and indirect messages." id="1125" name="Google Shape;1125;p226" title="Implicit Bias Defined">
            <a:hlinkClick r:id="rId3"/>
          </p:cNvPr>
          <p:cNvPicPr preferRelativeResize="0"/>
          <p:nvPr/>
        </p:nvPicPr>
        <p:blipFill>
          <a:blip r:embed="rId4">
            <a:alphaModFix/>
          </a:blip>
          <a:stretch>
            <a:fillRect/>
          </a:stretch>
        </p:blipFill>
        <p:spPr>
          <a:xfrm>
            <a:off x="1895850" y="346750"/>
            <a:ext cx="5715000" cy="4286250"/>
          </a:xfrm>
          <a:prstGeom prst="rect">
            <a:avLst/>
          </a:prstGeom>
          <a:noFill/>
          <a:ln>
            <a:noFill/>
          </a:ln>
          <a:effectLst>
            <a:outerShdw blurRad="57150" rotWithShape="0" algn="bl" dir="5400000" dist="19050">
              <a:srgbClr val="000000">
                <a:alpha val="50000"/>
              </a:srgbClr>
            </a:outerShdw>
          </a:effectLst>
        </p:spPr>
      </p:pic>
      <p:sp>
        <p:nvSpPr>
          <p:cNvPr id="1126" name="Google Shape;1126;p226"/>
          <p:cNvSpPr txBox="1"/>
          <p:nvPr/>
        </p:nvSpPr>
        <p:spPr>
          <a:xfrm>
            <a:off x="2571000" y="4633000"/>
            <a:ext cx="4002000" cy="382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750"/>
              </a:spcBef>
              <a:spcAft>
                <a:spcPts val="0"/>
              </a:spcAft>
              <a:buNone/>
            </a:pPr>
            <a:r>
              <a:rPr i="1" lang="en" sz="1200">
                <a:highlight>
                  <a:srgbClr val="F9F9F9"/>
                </a:highlight>
              </a:rPr>
              <a:t>Source: National Education Association</a:t>
            </a:r>
            <a:endParaRPr i="1" sz="1200">
              <a:solidFill>
                <a:srgbClr val="47AAD8"/>
              </a:solidFill>
            </a:endParaRPr>
          </a:p>
        </p:txBody>
      </p:sp>
      <p:sp>
        <p:nvSpPr>
          <p:cNvPr id="1127" name="Google Shape;1127;p226"/>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128" name="Google Shape;1128;p226"/>
          <p:cNvSpPr txBox="1"/>
          <p:nvPr/>
        </p:nvSpPr>
        <p:spPr>
          <a:xfrm rot="-5400000">
            <a:off x="-2061112" y="22484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rPr>
              <a:t>Implicit Bias Video</a:t>
            </a:r>
            <a:endParaRPr b="1" sz="3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5"/>
                                        </p:tgtEl>
                                        <p:attrNameLst>
                                          <p:attrName>style.visibility</p:attrName>
                                        </p:attrNameLst>
                                      </p:cBhvr>
                                      <p:to>
                                        <p:strVal val="visible"/>
                                      </p:to>
                                    </p:set>
                                    <p:animEffect filter="fade" transition="in">
                                      <p:cBhvr>
                                        <p:cTn dur="1000"/>
                                        <p:tgtEl>
                                          <p:spTgt spid="1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pic>
        <p:nvPicPr>
          <p:cNvPr id="1133" name="Google Shape;1133;p227"/>
          <p:cNvPicPr preferRelativeResize="0"/>
          <p:nvPr/>
        </p:nvPicPr>
        <p:blipFill rotWithShape="1">
          <a:blip r:embed="rId3">
            <a:alphaModFix/>
          </a:blip>
          <a:srcRect b="10022" l="11287" r="8884" t="16925"/>
          <a:stretch/>
        </p:blipFill>
        <p:spPr>
          <a:xfrm>
            <a:off x="103325" y="62300"/>
            <a:ext cx="8794476" cy="502994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210"/>
          <p:cNvSpPr/>
          <p:nvPr/>
        </p:nvSpPr>
        <p:spPr>
          <a:xfrm>
            <a:off x="1077149" y="204854"/>
            <a:ext cx="7778400" cy="4832100"/>
          </a:xfrm>
          <a:prstGeom prst="roundRect">
            <a:avLst>
              <a:gd fmla="val 16667" name="adj"/>
            </a:avLst>
          </a:prstGeom>
          <a:noFill/>
          <a:ln cap="flat" cmpd="sng" w="28575">
            <a:solidFill>
              <a:srgbClr val="00365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5" name="Google Shape;935;p210"/>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936" name="Google Shape;936;p210"/>
          <p:cNvSpPr txBox="1"/>
          <p:nvPr/>
        </p:nvSpPr>
        <p:spPr>
          <a:xfrm rot="-5400000">
            <a:off x="-2061112" y="22484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3000">
              <a:solidFill>
                <a:schemeClr val="lt1"/>
              </a:solidFill>
            </a:endParaRPr>
          </a:p>
        </p:txBody>
      </p:sp>
      <p:sp>
        <p:nvSpPr>
          <p:cNvPr id="937" name="Google Shape;937;p210"/>
          <p:cNvSpPr txBox="1"/>
          <p:nvPr/>
        </p:nvSpPr>
        <p:spPr>
          <a:xfrm>
            <a:off x="1303650" y="251225"/>
            <a:ext cx="7325400" cy="3760500"/>
          </a:xfrm>
          <a:prstGeom prst="rect">
            <a:avLst/>
          </a:prstGeom>
          <a:noFill/>
          <a:ln>
            <a:noFill/>
          </a:ln>
        </p:spPr>
        <p:txBody>
          <a:bodyPr anchorCtr="0" anchor="t" bIns="68575" lIns="68575" spcFirstLastPara="1" rIns="68575" wrap="square" tIns="68575">
            <a:spAutoFit/>
          </a:bodyPr>
          <a:lstStyle/>
          <a:p>
            <a:pPr indent="0" lvl="0" marL="0" rtl="0" algn="ctr">
              <a:lnSpc>
                <a:spcPct val="115000"/>
              </a:lnSpc>
              <a:spcBef>
                <a:spcPts val="0"/>
              </a:spcBef>
              <a:spcAft>
                <a:spcPts val="0"/>
              </a:spcAft>
              <a:buNone/>
            </a:pPr>
            <a:r>
              <a:rPr b="1" lang="en" sz="2600">
                <a:solidFill>
                  <a:schemeClr val="dk1"/>
                </a:solidFill>
                <a:latin typeface="Calibri"/>
                <a:ea typeface="Calibri"/>
                <a:cs typeface="Calibri"/>
                <a:sym typeface="Calibri"/>
              </a:rPr>
              <a:t>WELCOME!</a:t>
            </a:r>
            <a:endParaRPr b="1" sz="2600">
              <a:solidFill>
                <a:schemeClr val="dk1"/>
              </a:solidFill>
              <a:latin typeface="Calibri"/>
              <a:ea typeface="Calibri"/>
              <a:cs typeface="Calibri"/>
              <a:sym typeface="Calibri"/>
            </a:endParaRPr>
          </a:p>
          <a:p>
            <a:pPr indent="-393700" lvl="0" marL="457200" rtl="0" algn="l">
              <a:lnSpc>
                <a:spcPct val="115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As you come in, please grab a piece of paper and fold it in half “hamburger style”</a:t>
            </a:r>
            <a:endParaRPr sz="2600">
              <a:solidFill>
                <a:schemeClr val="dk1"/>
              </a:solidFill>
              <a:latin typeface="Calibri"/>
              <a:ea typeface="Calibri"/>
              <a:cs typeface="Calibri"/>
              <a:sym typeface="Calibri"/>
            </a:endParaRPr>
          </a:p>
          <a:p>
            <a:pPr indent="-393700" lvl="0" marL="457200" rtl="0" algn="l">
              <a:lnSpc>
                <a:spcPct val="115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Then, on one of the front sides, write down something that you are really proud of about yourself. Feel free to </a:t>
            </a:r>
            <a:r>
              <a:rPr lang="en" sz="2600">
                <a:solidFill>
                  <a:schemeClr val="dk1"/>
                </a:solidFill>
                <a:latin typeface="Calibri"/>
                <a:ea typeface="Calibri"/>
                <a:cs typeface="Calibri"/>
                <a:sym typeface="Calibri"/>
              </a:rPr>
              <a:t>decorate as well!</a:t>
            </a:r>
            <a:endParaRPr sz="2600">
              <a:solidFill>
                <a:schemeClr val="dk1"/>
              </a:solidFill>
              <a:latin typeface="Calibri"/>
              <a:ea typeface="Calibri"/>
              <a:cs typeface="Calibri"/>
              <a:sym typeface="Calibri"/>
            </a:endParaRPr>
          </a:p>
          <a:p>
            <a:pPr indent="-393700" lvl="0" marL="457200" rtl="0" algn="l">
              <a:lnSpc>
                <a:spcPct val="115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If you are comfortable, share what you wrote with others around you!</a:t>
            </a:r>
            <a:endParaRPr sz="2600">
              <a:solidFill>
                <a:schemeClr val="dk1"/>
              </a:solidFill>
              <a:latin typeface="Calibri"/>
              <a:ea typeface="Calibri"/>
              <a:cs typeface="Calibri"/>
              <a:sym typeface="Calibri"/>
            </a:endParaRPr>
          </a:p>
        </p:txBody>
      </p:sp>
      <p:pic>
        <p:nvPicPr>
          <p:cNvPr id="938" name="Google Shape;938;p210"/>
          <p:cNvPicPr preferRelativeResize="0"/>
          <p:nvPr/>
        </p:nvPicPr>
        <p:blipFill>
          <a:blip r:embed="rId3">
            <a:alphaModFix/>
          </a:blip>
          <a:stretch>
            <a:fillRect/>
          </a:stretch>
        </p:blipFill>
        <p:spPr>
          <a:xfrm>
            <a:off x="4930725" y="3491625"/>
            <a:ext cx="2318152" cy="1425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pic>
        <p:nvPicPr>
          <p:cNvPr id="1138" name="Google Shape;1138;p228"/>
          <p:cNvPicPr preferRelativeResize="0"/>
          <p:nvPr/>
        </p:nvPicPr>
        <p:blipFill rotWithShape="1">
          <a:blip r:embed="rId3">
            <a:alphaModFix/>
          </a:blip>
          <a:srcRect b="10022" l="11287" r="8884" t="16925"/>
          <a:stretch/>
        </p:blipFill>
        <p:spPr>
          <a:xfrm>
            <a:off x="103325" y="62300"/>
            <a:ext cx="5197450" cy="5029949"/>
          </a:xfrm>
          <a:prstGeom prst="rect">
            <a:avLst/>
          </a:prstGeom>
          <a:noFill/>
          <a:ln cap="flat" cmpd="sng" w="19050">
            <a:solidFill>
              <a:schemeClr val="dk2"/>
            </a:solidFill>
            <a:prstDash val="solid"/>
            <a:round/>
            <a:headEnd len="sm" w="sm" type="none"/>
            <a:tailEnd len="sm" w="sm" type="none"/>
          </a:ln>
        </p:spPr>
      </p:pic>
      <p:sp>
        <p:nvSpPr>
          <p:cNvPr id="1139" name="Google Shape;1139;p228"/>
          <p:cNvSpPr txBox="1"/>
          <p:nvPr/>
        </p:nvSpPr>
        <p:spPr>
          <a:xfrm>
            <a:off x="5532050" y="212775"/>
            <a:ext cx="3034200" cy="47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chemeClr val="dk2"/>
                </a:solidFill>
              </a:rPr>
              <a:t>Take 2 minutes to reflect on which environments and perspectives in the cycle of socialization you may have been affected by. </a:t>
            </a:r>
            <a:endParaRPr sz="2100">
              <a:solidFill>
                <a:schemeClr val="dk2"/>
              </a:solidFill>
            </a:endParaRPr>
          </a:p>
          <a:p>
            <a:pPr indent="0" lvl="0" marL="0" rtl="0" algn="l">
              <a:spcBef>
                <a:spcPts val="0"/>
              </a:spcBef>
              <a:spcAft>
                <a:spcPts val="0"/>
              </a:spcAft>
              <a:buNone/>
            </a:pPr>
            <a:r>
              <a:t/>
            </a:r>
            <a:endParaRPr sz="2100">
              <a:solidFill>
                <a:schemeClr val="dk2"/>
              </a:solidFill>
            </a:endParaRPr>
          </a:p>
          <a:p>
            <a:pPr indent="0" lvl="0" marL="0" rtl="0" algn="l">
              <a:spcBef>
                <a:spcPts val="0"/>
              </a:spcBef>
              <a:spcAft>
                <a:spcPts val="0"/>
              </a:spcAft>
              <a:buNone/>
            </a:pPr>
            <a:r>
              <a:rPr lang="en" sz="2100">
                <a:solidFill>
                  <a:schemeClr val="dk2"/>
                </a:solidFill>
              </a:rPr>
              <a:t>Then, </a:t>
            </a:r>
            <a:r>
              <a:rPr lang="en" sz="2100">
                <a:solidFill>
                  <a:schemeClr val="dk2"/>
                </a:solidFill>
              </a:rPr>
              <a:t>share with others which aspects you think are most powerful in shaping how people IN GENERAL think in society.</a:t>
            </a:r>
            <a:endParaRPr sz="21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43" name="Shape 1143"/>
        <p:cNvGrpSpPr/>
        <p:nvPr/>
      </p:nvGrpSpPr>
      <p:grpSpPr>
        <a:xfrm>
          <a:off x="0" y="0"/>
          <a:ext cx="0" cy="0"/>
          <a:chOff x="0" y="0"/>
          <a:chExt cx="0" cy="0"/>
        </a:xfrm>
      </p:grpSpPr>
      <p:pic>
        <p:nvPicPr>
          <p:cNvPr id="1144" name="Google Shape;1144;p229"/>
          <p:cNvPicPr preferRelativeResize="0"/>
          <p:nvPr/>
        </p:nvPicPr>
        <p:blipFill>
          <a:blip r:embed="rId3">
            <a:alphaModFix/>
          </a:blip>
          <a:stretch>
            <a:fillRect/>
          </a:stretch>
        </p:blipFill>
        <p:spPr>
          <a:xfrm>
            <a:off x="1002250" y="923413"/>
            <a:ext cx="4476900" cy="3815674"/>
          </a:xfrm>
          <a:prstGeom prst="rect">
            <a:avLst/>
          </a:prstGeom>
          <a:noFill/>
          <a:ln>
            <a:noFill/>
          </a:ln>
          <a:effectLst>
            <a:outerShdw blurRad="57150" rotWithShape="0" algn="bl" dir="5400000" dist="19050">
              <a:srgbClr val="000000">
                <a:alpha val="50000"/>
              </a:srgbClr>
            </a:outerShdw>
          </a:effectLst>
        </p:spPr>
      </p:pic>
      <p:sp>
        <p:nvSpPr>
          <p:cNvPr id="1145" name="Google Shape;1145;p229"/>
          <p:cNvSpPr txBox="1"/>
          <p:nvPr/>
        </p:nvSpPr>
        <p:spPr>
          <a:xfrm>
            <a:off x="4826625" y="106450"/>
            <a:ext cx="4057500" cy="4802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Char char="●"/>
            </a:pPr>
            <a:r>
              <a:rPr lang="en" sz="2000"/>
              <a:t>This is an insidious cycle…</a:t>
            </a:r>
            <a:endParaRPr sz="2000"/>
          </a:p>
          <a:p>
            <a:pPr indent="-355600" lvl="1" marL="914400" rtl="0" algn="l">
              <a:spcBef>
                <a:spcPts val="0"/>
              </a:spcBef>
              <a:spcAft>
                <a:spcPts val="0"/>
              </a:spcAft>
              <a:buSzPts val="2000"/>
              <a:buChar char="○"/>
            </a:pPr>
            <a:r>
              <a:rPr lang="en" sz="2000"/>
              <a:t>structural inequities produce inequitable outcomes which then </a:t>
            </a:r>
            <a:r>
              <a:rPr b="1" lang="en" sz="2000"/>
              <a:t>reinforce harmful stereotypes </a:t>
            </a:r>
            <a:r>
              <a:rPr lang="en" sz="2000"/>
              <a:t>about students of color and students living in poverty and which are then used to </a:t>
            </a:r>
            <a:r>
              <a:rPr b="1" lang="en" sz="2000"/>
              <a:t>justify inequitable practices</a:t>
            </a:r>
            <a:r>
              <a:rPr lang="en" sz="2000"/>
              <a:t> such as holding low expectations, academic tracking, and punitive discipline in schools.</a:t>
            </a:r>
            <a:endParaRPr sz="2000"/>
          </a:p>
        </p:txBody>
      </p:sp>
      <p:sp>
        <p:nvSpPr>
          <p:cNvPr id="1146" name="Google Shape;1146;p229"/>
          <p:cNvSpPr/>
          <p:nvPr/>
        </p:nvSpPr>
        <p:spPr>
          <a:xfrm>
            <a:off x="0" y="0"/>
            <a:ext cx="7185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147" name="Google Shape;1147;p229"/>
          <p:cNvSpPr txBox="1"/>
          <p:nvPr/>
        </p:nvSpPr>
        <p:spPr>
          <a:xfrm rot="-5400000">
            <a:off x="-2114962" y="2302312"/>
            <a:ext cx="49305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dk1"/>
                </a:solidFill>
              </a:rPr>
              <a:t>Implicit Bias &amp; Structural Racism</a:t>
            </a:r>
            <a:endParaRPr b="1" sz="23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52" name="Shape 1152"/>
        <p:cNvGrpSpPr/>
        <p:nvPr/>
      </p:nvGrpSpPr>
      <p:grpSpPr>
        <a:xfrm>
          <a:off x="0" y="0"/>
          <a:ext cx="0" cy="0"/>
          <a:chOff x="0" y="0"/>
          <a:chExt cx="0" cy="0"/>
        </a:xfrm>
      </p:grpSpPr>
      <p:pic>
        <p:nvPicPr>
          <p:cNvPr id="1153" name="Google Shape;1153;p230"/>
          <p:cNvPicPr preferRelativeResize="0"/>
          <p:nvPr/>
        </p:nvPicPr>
        <p:blipFill>
          <a:blip r:embed="rId3">
            <a:alphaModFix/>
          </a:blip>
          <a:stretch>
            <a:fillRect/>
          </a:stretch>
        </p:blipFill>
        <p:spPr>
          <a:xfrm>
            <a:off x="976775" y="321525"/>
            <a:ext cx="8025926" cy="4387851"/>
          </a:xfrm>
          <a:prstGeom prst="rect">
            <a:avLst/>
          </a:prstGeom>
          <a:noFill/>
          <a:ln>
            <a:noFill/>
          </a:ln>
          <a:effectLst>
            <a:outerShdw blurRad="57150" rotWithShape="0" algn="bl" dir="5400000" dist="19050">
              <a:srgbClr val="000000">
                <a:alpha val="50000"/>
              </a:srgbClr>
            </a:outerShdw>
          </a:effectLst>
        </p:spPr>
      </p:pic>
      <p:sp>
        <p:nvSpPr>
          <p:cNvPr id="1154" name="Google Shape;1154;p230"/>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155" name="Google Shape;1155;p230"/>
          <p:cNvSpPr txBox="1"/>
          <p:nvPr/>
        </p:nvSpPr>
        <p:spPr>
          <a:xfrm rot="-5400000">
            <a:off x="-2061112" y="22484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rPr>
              <a:t>Noticing Bias Around Us</a:t>
            </a:r>
            <a:endParaRPr b="1" sz="30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60" name="Shape 1160"/>
        <p:cNvGrpSpPr/>
        <p:nvPr/>
      </p:nvGrpSpPr>
      <p:grpSpPr>
        <a:xfrm>
          <a:off x="0" y="0"/>
          <a:ext cx="0" cy="0"/>
          <a:chOff x="0" y="0"/>
          <a:chExt cx="0" cy="0"/>
        </a:xfrm>
      </p:grpSpPr>
      <p:sp>
        <p:nvSpPr>
          <p:cNvPr id="1161" name="Google Shape;1161;p231"/>
          <p:cNvSpPr txBox="1"/>
          <p:nvPr/>
        </p:nvSpPr>
        <p:spPr>
          <a:xfrm>
            <a:off x="905025" y="152400"/>
            <a:ext cx="8290200" cy="72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accent6"/>
              </a:buClr>
              <a:buSzPts val="1100"/>
              <a:buFont typeface="Arial"/>
              <a:buNone/>
            </a:pPr>
            <a:r>
              <a:rPr b="1" lang="en" sz="3000">
                <a:latin typeface="Calibri"/>
                <a:ea typeface="Calibri"/>
                <a:cs typeface="Calibri"/>
                <a:sym typeface="Calibri"/>
              </a:rPr>
              <a:t>Examples of ways unconscious bias affects schools:</a:t>
            </a:r>
            <a:endParaRPr b="1" sz="3000">
              <a:latin typeface="Calibri"/>
              <a:ea typeface="Calibri"/>
              <a:cs typeface="Calibri"/>
              <a:sym typeface="Calibri"/>
            </a:endParaRPr>
          </a:p>
          <a:p>
            <a:pPr indent="0" lvl="0" marL="0" rtl="0" algn="l">
              <a:spcBef>
                <a:spcPts val="0"/>
              </a:spcBef>
              <a:spcAft>
                <a:spcPts val="0"/>
              </a:spcAft>
              <a:buNone/>
            </a:pPr>
            <a:r>
              <a:t/>
            </a:r>
            <a:endParaRPr/>
          </a:p>
        </p:txBody>
      </p:sp>
      <p:sp>
        <p:nvSpPr>
          <p:cNvPr id="1162" name="Google Shape;1162;p231"/>
          <p:cNvSpPr txBox="1"/>
          <p:nvPr/>
        </p:nvSpPr>
        <p:spPr>
          <a:xfrm>
            <a:off x="808200" y="673150"/>
            <a:ext cx="8247900" cy="4516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Calibri"/>
              <a:buChar char="●"/>
            </a:pPr>
            <a:r>
              <a:rPr lang="en" sz="2400">
                <a:latin typeface="Calibri"/>
                <a:ea typeface="Calibri"/>
                <a:cs typeface="Calibri"/>
                <a:sym typeface="Calibri"/>
              </a:rPr>
              <a:t>Classroom roles/participation</a:t>
            </a:r>
            <a:endParaRPr sz="2400">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Char char="●"/>
            </a:pPr>
            <a:r>
              <a:rPr lang="en" sz="2400">
                <a:latin typeface="Calibri"/>
                <a:ea typeface="Calibri"/>
                <a:cs typeface="Calibri"/>
                <a:sym typeface="Calibri"/>
              </a:rPr>
              <a:t>Disproportionality in discipline</a:t>
            </a:r>
            <a:endParaRPr sz="2400">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Char char="●"/>
            </a:pPr>
            <a:r>
              <a:rPr lang="en" sz="2400">
                <a:latin typeface="Calibri"/>
                <a:ea typeface="Calibri"/>
                <a:cs typeface="Calibri"/>
                <a:sym typeface="Calibri"/>
              </a:rPr>
              <a:t>Disproportionality in special education designation</a:t>
            </a:r>
            <a:endParaRPr sz="2400">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Char char="●"/>
            </a:pPr>
            <a:r>
              <a:rPr lang="en" sz="2400">
                <a:latin typeface="Calibri"/>
                <a:ea typeface="Calibri"/>
                <a:cs typeface="Calibri"/>
                <a:sym typeface="Calibri"/>
              </a:rPr>
              <a:t>Misgendering students</a:t>
            </a:r>
            <a:endParaRPr sz="2400">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Char char="●"/>
            </a:pPr>
            <a:r>
              <a:rPr lang="en" sz="2400">
                <a:latin typeface="Calibri"/>
                <a:ea typeface="Calibri"/>
                <a:cs typeface="Calibri"/>
                <a:sym typeface="Calibri"/>
              </a:rPr>
              <a:t>Grading</a:t>
            </a:r>
            <a:endParaRPr sz="2400">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Char char="●"/>
            </a:pPr>
            <a:r>
              <a:rPr lang="en" sz="2400">
                <a:latin typeface="Calibri"/>
                <a:ea typeface="Calibri"/>
                <a:cs typeface="Calibri"/>
                <a:sym typeface="Calibri"/>
              </a:rPr>
              <a:t>Dominant discourse re: “smart” “bright” “slow” “bad” students</a:t>
            </a:r>
            <a:endParaRPr sz="2400">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Char char="●"/>
            </a:pPr>
            <a:r>
              <a:rPr lang="en" sz="2400">
                <a:latin typeface="Calibri"/>
                <a:ea typeface="Calibri"/>
                <a:cs typeface="Calibri"/>
                <a:sym typeface="Calibri"/>
              </a:rPr>
              <a:t>How we view/talk about students’ families and communities</a:t>
            </a:r>
            <a:endParaRPr sz="2400">
              <a:latin typeface="Calibri"/>
              <a:ea typeface="Calibri"/>
              <a:cs typeface="Calibri"/>
              <a:sym typeface="Calibri"/>
            </a:endParaRPr>
          </a:p>
          <a:p>
            <a:pPr indent="0" lvl="0" marL="0" rtl="0" algn="l">
              <a:spcBef>
                <a:spcPts val="0"/>
              </a:spcBef>
              <a:spcAft>
                <a:spcPts val="0"/>
              </a:spcAft>
              <a:buNone/>
            </a:pPr>
            <a:r>
              <a:t/>
            </a:r>
            <a:endParaRPr/>
          </a:p>
        </p:txBody>
      </p:sp>
      <p:sp>
        <p:nvSpPr>
          <p:cNvPr id="1163" name="Google Shape;1163;p231"/>
          <p:cNvSpPr/>
          <p:nvPr/>
        </p:nvSpPr>
        <p:spPr>
          <a:xfrm>
            <a:off x="1044075" y="4146375"/>
            <a:ext cx="8012100" cy="867600"/>
          </a:xfrm>
          <a:prstGeom prst="roundRect">
            <a:avLst>
              <a:gd fmla="val 10138" name="adj"/>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1800">
                <a:solidFill>
                  <a:schemeClr val="dk1"/>
                </a:solidFill>
                <a:latin typeface="Calibri"/>
                <a:ea typeface="Calibri"/>
                <a:cs typeface="Calibri"/>
                <a:sym typeface="Calibri"/>
              </a:rPr>
              <a:t>Biases may affect our ability to build relationships and empathize with our students and families, which is a cornerstone of strong teaching.</a:t>
            </a:r>
            <a:endParaRPr>
              <a:solidFill>
                <a:schemeClr val="dk1"/>
              </a:solidFill>
              <a:latin typeface="Calibri"/>
              <a:ea typeface="Calibri"/>
              <a:cs typeface="Calibri"/>
              <a:sym typeface="Calibri"/>
            </a:endParaRPr>
          </a:p>
        </p:txBody>
      </p:sp>
      <p:sp>
        <p:nvSpPr>
          <p:cNvPr id="1164" name="Google Shape;1164;p231"/>
          <p:cNvSpPr/>
          <p:nvPr/>
        </p:nvSpPr>
        <p:spPr>
          <a:xfrm>
            <a:off x="0" y="15240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165" name="Google Shape;1165;p231"/>
          <p:cNvSpPr txBox="1"/>
          <p:nvPr/>
        </p:nvSpPr>
        <p:spPr>
          <a:xfrm rot="-5400000">
            <a:off x="-2061112" y="24008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rPr>
              <a:t>Examples in Schools</a:t>
            </a:r>
            <a:endParaRPr b="1" sz="3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xEl>
                                              <p:pRg end="0" st="0"/>
                                            </p:txEl>
                                          </p:spTgt>
                                        </p:tgtEl>
                                        <p:attrNameLst>
                                          <p:attrName>style.visibility</p:attrName>
                                        </p:attrNameLst>
                                      </p:cBhvr>
                                      <p:to>
                                        <p:strVal val="visible"/>
                                      </p:to>
                                    </p:set>
                                    <p:animEffect filter="fade" transition="in">
                                      <p:cBhvr>
                                        <p:cTn dur="1000"/>
                                        <p:tgtEl>
                                          <p:spTgt spid="11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xEl>
                                              <p:pRg end="1" st="1"/>
                                            </p:txEl>
                                          </p:spTgt>
                                        </p:tgtEl>
                                        <p:attrNameLst>
                                          <p:attrName>style.visibility</p:attrName>
                                        </p:attrNameLst>
                                      </p:cBhvr>
                                      <p:to>
                                        <p:strVal val="visible"/>
                                      </p:to>
                                    </p:set>
                                    <p:animEffect filter="fade" transition="in">
                                      <p:cBhvr>
                                        <p:cTn dur="1000"/>
                                        <p:tgtEl>
                                          <p:spTgt spid="11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xEl>
                                              <p:pRg end="2" st="2"/>
                                            </p:txEl>
                                          </p:spTgt>
                                        </p:tgtEl>
                                        <p:attrNameLst>
                                          <p:attrName>style.visibility</p:attrName>
                                        </p:attrNameLst>
                                      </p:cBhvr>
                                      <p:to>
                                        <p:strVal val="visible"/>
                                      </p:to>
                                    </p:set>
                                    <p:animEffect filter="fade" transition="in">
                                      <p:cBhvr>
                                        <p:cTn dur="1000"/>
                                        <p:tgtEl>
                                          <p:spTgt spid="11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xEl>
                                              <p:pRg end="3" st="3"/>
                                            </p:txEl>
                                          </p:spTgt>
                                        </p:tgtEl>
                                        <p:attrNameLst>
                                          <p:attrName>style.visibility</p:attrName>
                                        </p:attrNameLst>
                                      </p:cBhvr>
                                      <p:to>
                                        <p:strVal val="visible"/>
                                      </p:to>
                                    </p:set>
                                    <p:animEffect filter="fade" transition="in">
                                      <p:cBhvr>
                                        <p:cTn dur="1000"/>
                                        <p:tgtEl>
                                          <p:spTgt spid="116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xEl>
                                              <p:pRg end="4" st="4"/>
                                            </p:txEl>
                                          </p:spTgt>
                                        </p:tgtEl>
                                        <p:attrNameLst>
                                          <p:attrName>style.visibility</p:attrName>
                                        </p:attrNameLst>
                                      </p:cBhvr>
                                      <p:to>
                                        <p:strVal val="visible"/>
                                      </p:to>
                                    </p:set>
                                    <p:animEffect filter="fade" transition="in">
                                      <p:cBhvr>
                                        <p:cTn dur="1000"/>
                                        <p:tgtEl>
                                          <p:spTgt spid="116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xEl>
                                              <p:pRg end="5" st="5"/>
                                            </p:txEl>
                                          </p:spTgt>
                                        </p:tgtEl>
                                        <p:attrNameLst>
                                          <p:attrName>style.visibility</p:attrName>
                                        </p:attrNameLst>
                                      </p:cBhvr>
                                      <p:to>
                                        <p:strVal val="visible"/>
                                      </p:to>
                                    </p:set>
                                    <p:animEffect filter="fade" transition="in">
                                      <p:cBhvr>
                                        <p:cTn dur="1000"/>
                                        <p:tgtEl>
                                          <p:spTgt spid="116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xEl>
                                              <p:pRg end="6" st="6"/>
                                            </p:txEl>
                                          </p:spTgt>
                                        </p:tgtEl>
                                        <p:attrNameLst>
                                          <p:attrName>style.visibility</p:attrName>
                                        </p:attrNameLst>
                                      </p:cBhvr>
                                      <p:to>
                                        <p:strVal val="visible"/>
                                      </p:to>
                                    </p:set>
                                    <p:animEffect filter="fade" transition="in">
                                      <p:cBhvr>
                                        <p:cTn dur="1000"/>
                                        <p:tgtEl>
                                          <p:spTgt spid="116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xEl>
                                              <p:pRg end="7" st="7"/>
                                            </p:txEl>
                                          </p:spTgt>
                                        </p:tgtEl>
                                        <p:attrNameLst>
                                          <p:attrName>style.visibility</p:attrName>
                                        </p:attrNameLst>
                                      </p:cBhvr>
                                      <p:to>
                                        <p:strVal val="visible"/>
                                      </p:to>
                                    </p:set>
                                    <p:animEffect filter="fade" transition="in">
                                      <p:cBhvr>
                                        <p:cTn dur="1000"/>
                                        <p:tgtEl>
                                          <p:spTgt spid="116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70" name="Shape 1170"/>
        <p:cNvGrpSpPr/>
        <p:nvPr/>
      </p:nvGrpSpPr>
      <p:grpSpPr>
        <a:xfrm>
          <a:off x="0" y="0"/>
          <a:ext cx="0" cy="0"/>
          <a:chOff x="0" y="0"/>
          <a:chExt cx="0" cy="0"/>
        </a:xfrm>
      </p:grpSpPr>
      <p:sp>
        <p:nvSpPr>
          <p:cNvPr id="1171" name="Google Shape;1171;p232"/>
          <p:cNvSpPr txBox="1"/>
          <p:nvPr/>
        </p:nvSpPr>
        <p:spPr>
          <a:xfrm>
            <a:off x="1044075" y="231450"/>
            <a:ext cx="7715100" cy="468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3900">
              <a:latin typeface="Calibri"/>
              <a:ea typeface="Calibri"/>
              <a:cs typeface="Calibri"/>
              <a:sym typeface="Calibri"/>
            </a:endParaRPr>
          </a:p>
          <a:p>
            <a:pPr indent="0" lvl="0" marL="0" rtl="0" algn="ctr">
              <a:spcBef>
                <a:spcPts val="0"/>
              </a:spcBef>
              <a:spcAft>
                <a:spcPts val="0"/>
              </a:spcAft>
              <a:buNone/>
            </a:pPr>
            <a:r>
              <a:rPr b="1" lang="en" sz="3900">
                <a:latin typeface="Calibri"/>
                <a:ea typeface="Calibri"/>
                <a:cs typeface="Calibri"/>
                <a:sym typeface="Calibri"/>
              </a:rPr>
              <a:t>How can these happen if all stakeholders are, according to them, people who care and want the best for their students regardless of race, background, etc?</a:t>
            </a:r>
            <a:endParaRPr sz="2300"/>
          </a:p>
        </p:txBody>
      </p:sp>
      <p:sp>
        <p:nvSpPr>
          <p:cNvPr id="1172" name="Google Shape;1172;p232"/>
          <p:cNvSpPr/>
          <p:nvPr/>
        </p:nvSpPr>
        <p:spPr>
          <a:xfrm>
            <a:off x="0" y="15240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173" name="Google Shape;1173;p232"/>
          <p:cNvSpPr txBox="1"/>
          <p:nvPr/>
        </p:nvSpPr>
        <p:spPr>
          <a:xfrm rot="-5400000">
            <a:off x="-2061112" y="24008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rPr>
              <a:t>Examples in Schools</a:t>
            </a:r>
            <a:endParaRPr b="1" sz="30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77" name="Shape 1177"/>
        <p:cNvGrpSpPr/>
        <p:nvPr/>
      </p:nvGrpSpPr>
      <p:grpSpPr>
        <a:xfrm>
          <a:off x="0" y="0"/>
          <a:ext cx="0" cy="0"/>
          <a:chOff x="0" y="0"/>
          <a:chExt cx="0" cy="0"/>
        </a:xfrm>
      </p:grpSpPr>
      <p:pic>
        <p:nvPicPr>
          <p:cNvPr id="1178" name="Google Shape;1178;p233">
            <a:hlinkClick r:id="rId3"/>
          </p:cNvPr>
          <p:cNvPicPr preferRelativeResize="0"/>
          <p:nvPr/>
        </p:nvPicPr>
        <p:blipFill>
          <a:blip r:embed="rId4">
            <a:alphaModFix/>
          </a:blip>
          <a:stretch>
            <a:fillRect/>
          </a:stretch>
        </p:blipFill>
        <p:spPr>
          <a:xfrm>
            <a:off x="895012" y="1297308"/>
            <a:ext cx="3822611" cy="2471980"/>
          </a:xfrm>
          <a:prstGeom prst="rect">
            <a:avLst/>
          </a:prstGeom>
          <a:noFill/>
          <a:ln>
            <a:noFill/>
          </a:ln>
          <a:effectLst>
            <a:outerShdw blurRad="57150" rotWithShape="0" algn="bl" dir="5400000" dist="19050">
              <a:srgbClr val="000000">
                <a:alpha val="50000"/>
              </a:srgbClr>
            </a:outerShdw>
          </a:effectLst>
        </p:spPr>
      </p:pic>
      <p:sp>
        <p:nvSpPr>
          <p:cNvPr id="1179" name="Google Shape;1179;p233"/>
          <p:cNvSpPr txBox="1"/>
          <p:nvPr/>
        </p:nvSpPr>
        <p:spPr>
          <a:xfrm>
            <a:off x="5064300" y="880700"/>
            <a:ext cx="3822600" cy="35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t>Reflection Questions:</a:t>
            </a:r>
            <a:endParaRPr b="1" sz="2300"/>
          </a:p>
          <a:p>
            <a:pPr indent="0" lvl="0" marL="0" rtl="0" algn="l">
              <a:spcBef>
                <a:spcPts val="0"/>
              </a:spcBef>
              <a:spcAft>
                <a:spcPts val="0"/>
              </a:spcAft>
              <a:buNone/>
            </a:pPr>
            <a:r>
              <a:t/>
            </a:r>
            <a:endParaRPr b="1" sz="2300"/>
          </a:p>
          <a:p>
            <a:pPr indent="-374650" lvl="0" marL="457200" rtl="0" algn="l">
              <a:spcBef>
                <a:spcPts val="0"/>
              </a:spcBef>
              <a:spcAft>
                <a:spcPts val="0"/>
              </a:spcAft>
              <a:buSzPts val="2300"/>
              <a:buAutoNum type="arabicPeriod"/>
            </a:pPr>
            <a:r>
              <a:rPr lang="en" sz="2300"/>
              <a:t>What was surprising?</a:t>
            </a:r>
            <a:endParaRPr sz="2300"/>
          </a:p>
          <a:p>
            <a:pPr indent="-374650" lvl="0" marL="457200" rtl="0" algn="l">
              <a:spcBef>
                <a:spcPts val="0"/>
              </a:spcBef>
              <a:spcAft>
                <a:spcPts val="0"/>
              </a:spcAft>
              <a:buSzPts val="2300"/>
              <a:buAutoNum type="arabicPeriod"/>
            </a:pPr>
            <a:r>
              <a:rPr lang="en" sz="2300"/>
              <a:t>How did this make you feel?</a:t>
            </a:r>
            <a:endParaRPr sz="2300"/>
          </a:p>
          <a:p>
            <a:pPr indent="-374650" lvl="0" marL="457200" rtl="0" algn="l">
              <a:spcBef>
                <a:spcPts val="0"/>
              </a:spcBef>
              <a:spcAft>
                <a:spcPts val="0"/>
              </a:spcAft>
              <a:buSzPts val="2300"/>
              <a:buAutoNum type="arabicPeriod"/>
            </a:pPr>
            <a:r>
              <a:rPr lang="en" sz="2300"/>
              <a:t>What connections are you making from hearing the voices of students?</a:t>
            </a:r>
            <a:endParaRPr sz="2300"/>
          </a:p>
          <a:p>
            <a:pPr indent="0" lvl="0" marL="0" rtl="0" algn="l">
              <a:spcBef>
                <a:spcPts val="0"/>
              </a:spcBef>
              <a:spcAft>
                <a:spcPts val="0"/>
              </a:spcAft>
              <a:buNone/>
            </a:pPr>
            <a:r>
              <a:t/>
            </a:r>
            <a:endParaRPr/>
          </a:p>
        </p:txBody>
      </p:sp>
      <p:sp>
        <p:nvSpPr>
          <p:cNvPr id="1180" name="Google Shape;1180;p233"/>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181" name="Google Shape;1181;p233"/>
          <p:cNvSpPr txBox="1"/>
          <p:nvPr/>
        </p:nvSpPr>
        <p:spPr>
          <a:xfrm rot="-5400000">
            <a:off x="-2061112" y="22484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rPr>
              <a:t>Hearing From Students</a:t>
            </a:r>
            <a:endParaRPr b="1" sz="3000">
              <a:solidFill>
                <a:schemeClr val="dk1"/>
              </a:solidFill>
            </a:endParaRPr>
          </a:p>
        </p:txBody>
      </p:sp>
      <p:sp>
        <p:nvSpPr>
          <p:cNvPr id="1182" name="Google Shape;1182;p233"/>
          <p:cNvSpPr/>
          <p:nvPr/>
        </p:nvSpPr>
        <p:spPr>
          <a:xfrm>
            <a:off x="4885225" y="818800"/>
            <a:ext cx="4129800" cy="3429000"/>
          </a:xfrm>
          <a:prstGeom prst="roundRect">
            <a:avLst>
              <a:gd fmla="val 16667" name="adj"/>
            </a:avLst>
          </a:prstGeom>
          <a:noFill/>
          <a:ln cap="flat" cmpd="sng" w="28575">
            <a:solidFill>
              <a:srgbClr val="00365F"/>
            </a:solidFill>
            <a:prstDash val="solid"/>
            <a:round/>
            <a:headEnd len="sm" w="sm" type="none"/>
            <a:tailEnd len="sm" w="sm" type="none"/>
          </a:ln>
        </p:spPr>
        <p:txBody>
          <a:bodyPr anchorCtr="0" anchor="ctr" bIns="68575" lIns="68575" spcFirstLastPara="1" rIns="68575" wrap="square" tIns="68575">
            <a:noAutofit/>
          </a:bodyPr>
          <a:lstStyle/>
          <a:p>
            <a:pPr indent="0" lvl="0" marL="137160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234"/>
          <p:cNvSpPr/>
          <p:nvPr/>
        </p:nvSpPr>
        <p:spPr>
          <a:xfrm>
            <a:off x="0" y="0"/>
            <a:ext cx="6846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188" name="Google Shape;1188;p234"/>
          <p:cNvSpPr txBox="1"/>
          <p:nvPr/>
        </p:nvSpPr>
        <p:spPr>
          <a:xfrm rot="-5400000">
            <a:off x="-2130412" y="2317762"/>
            <a:ext cx="4930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lt1"/>
                </a:solidFill>
              </a:rPr>
              <a:t>Additional/Supplemental Resources</a:t>
            </a:r>
            <a:endParaRPr b="1" sz="2100">
              <a:solidFill>
                <a:schemeClr val="lt1"/>
              </a:solidFill>
            </a:endParaRPr>
          </a:p>
        </p:txBody>
      </p:sp>
      <p:sp>
        <p:nvSpPr>
          <p:cNvPr id="1189" name="Google Shape;1189;p234"/>
          <p:cNvSpPr txBox="1"/>
          <p:nvPr/>
        </p:nvSpPr>
        <p:spPr>
          <a:xfrm>
            <a:off x="869575" y="203525"/>
            <a:ext cx="77337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u="sng"/>
              <a:t>Resources to Explore</a:t>
            </a:r>
            <a:endParaRPr sz="1800"/>
          </a:p>
          <a:p>
            <a:pPr indent="0" lvl="0" marL="0" rtl="0" algn="ctr">
              <a:spcBef>
                <a:spcPts val="0"/>
              </a:spcBef>
              <a:spcAft>
                <a:spcPts val="0"/>
              </a:spcAft>
              <a:buNone/>
            </a:pPr>
            <a:r>
              <a:t/>
            </a:r>
            <a:endParaRPr sz="1800"/>
          </a:p>
          <a:p>
            <a:pPr indent="0" lvl="0" marL="0" rtl="0" algn="l">
              <a:spcBef>
                <a:spcPts val="0"/>
              </a:spcBef>
              <a:spcAft>
                <a:spcPts val="0"/>
              </a:spcAft>
              <a:buNone/>
            </a:pPr>
            <a:r>
              <a:rPr b="1" lang="en" sz="1800"/>
              <a:t>Deeper Understanding of Implicit Bias:</a:t>
            </a:r>
            <a:endParaRPr b="1" sz="1800"/>
          </a:p>
          <a:p>
            <a:pPr indent="-342900" lvl="0" marL="457200" rtl="0" algn="l">
              <a:spcBef>
                <a:spcPts val="0"/>
              </a:spcBef>
              <a:spcAft>
                <a:spcPts val="0"/>
              </a:spcAft>
              <a:buSzPts val="1800"/>
              <a:buChar char="★"/>
            </a:pPr>
            <a:r>
              <a:rPr lang="en" sz="1800" u="sng">
                <a:solidFill>
                  <a:schemeClr val="hlink"/>
                </a:solidFill>
                <a:hlinkClick r:id="rId3"/>
              </a:rPr>
              <a:t>American Psychological Association</a:t>
            </a:r>
            <a:endParaRPr sz="1800"/>
          </a:p>
          <a:p>
            <a:pPr indent="-342900" lvl="0" marL="457200" rtl="0" algn="l">
              <a:spcBef>
                <a:spcPts val="0"/>
              </a:spcBef>
              <a:spcAft>
                <a:spcPts val="0"/>
              </a:spcAft>
              <a:buSzPts val="1800"/>
              <a:buChar char="★"/>
            </a:pPr>
            <a:r>
              <a:rPr lang="en" sz="1800" u="sng">
                <a:solidFill>
                  <a:schemeClr val="hlink"/>
                </a:solidFill>
                <a:hlinkClick r:id="rId4"/>
              </a:rPr>
              <a:t>National Library of Medicine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b="1" lang="en" sz="1800"/>
              <a:t>Strategies and Suggestions about Combating Implicit Bias:</a:t>
            </a:r>
            <a:endParaRPr b="1" sz="1800"/>
          </a:p>
          <a:p>
            <a:pPr indent="-342900" lvl="0" marL="457200" rtl="0" algn="l">
              <a:spcBef>
                <a:spcPts val="0"/>
              </a:spcBef>
              <a:spcAft>
                <a:spcPts val="0"/>
              </a:spcAft>
              <a:buSzPts val="1800"/>
              <a:buChar char="★"/>
            </a:pPr>
            <a:r>
              <a:rPr lang="en" sz="1800" u="sng">
                <a:solidFill>
                  <a:schemeClr val="hlink"/>
                </a:solidFill>
                <a:hlinkClick r:id="rId5"/>
              </a:rPr>
              <a:t>American Federation of Teachers, “Understanding Implicit Bias: What Educators Should Know”</a:t>
            </a:r>
            <a:endParaRPr sz="1800"/>
          </a:p>
          <a:p>
            <a:pPr indent="-342900" lvl="0" marL="457200" rtl="0" algn="l">
              <a:spcBef>
                <a:spcPts val="0"/>
              </a:spcBef>
              <a:spcAft>
                <a:spcPts val="0"/>
              </a:spcAft>
              <a:buSzPts val="1800"/>
              <a:buChar char="★"/>
            </a:pPr>
            <a:r>
              <a:rPr lang="en" sz="1800" u="sng">
                <a:solidFill>
                  <a:schemeClr val="hlink"/>
                </a:solidFill>
                <a:hlinkClick r:id="rId6"/>
              </a:rPr>
              <a:t>American Bar Association, “Eliminating Implicit Bias: First Step, Admit You Have It”</a:t>
            </a:r>
            <a:endParaRPr sz="1800"/>
          </a:p>
          <a:p>
            <a:pPr indent="-342900" lvl="0" marL="457200" rtl="0" algn="l">
              <a:spcBef>
                <a:spcPts val="0"/>
              </a:spcBef>
              <a:spcAft>
                <a:spcPts val="0"/>
              </a:spcAft>
              <a:buSzPts val="1800"/>
              <a:buChar char="★"/>
            </a:pPr>
            <a:r>
              <a:rPr lang="en" sz="1800" u="sng">
                <a:solidFill>
                  <a:schemeClr val="hlink"/>
                </a:solidFill>
                <a:hlinkClick r:id="rId7"/>
              </a:rPr>
              <a:t>National Center for Cultural Competence, “Six Interventions to Tackle Unconscious or Implicit Bias”</a:t>
            </a:r>
            <a:endParaRPr sz="1800"/>
          </a:p>
          <a:p>
            <a:pPr indent="-342900" lvl="0" marL="457200" rtl="0" algn="l">
              <a:spcBef>
                <a:spcPts val="0"/>
              </a:spcBef>
              <a:spcAft>
                <a:spcPts val="0"/>
              </a:spcAft>
              <a:buSzPts val="1800"/>
              <a:buChar char="★"/>
            </a:pPr>
            <a:r>
              <a:rPr lang="en" sz="1800" u="sng">
                <a:solidFill>
                  <a:schemeClr val="hlink"/>
                </a:solidFill>
                <a:hlinkClick r:id="rId8"/>
              </a:rPr>
              <a:t>Think Cultural Health, “Combating Implicit Bias and Stereotypes”</a:t>
            </a:r>
            <a:endParaRPr sz="1800"/>
          </a:p>
          <a:p>
            <a:pPr indent="-342900" lvl="0" marL="457200" rtl="0" algn="l">
              <a:spcBef>
                <a:spcPts val="0"/>
              </a:spcBef>
              <a:spcAft>
                <a:spcPts val="0"/>
              </a:spcAft>
              <a:buSzPts val="1800"/>
              <a:buChar char="★"/>
            </a:pPr>
            <a:r>
              <a:rPr lang="en" sz="1800" u="sng">
                <a:solidFill>
                  <a:schemeClr val="hlink"/>
                </a:solidFill>
                <a:hlinkClick r:id="rId9"/>
              </a:rPr>
              <a:t>Very Well Mind, “How Does Implicit Bias Influence Behavior?”</a:t>
            </a:r>
            <a:endParaRPr sz="1800"/>
          </a:p>
          <a:p>
            <a:pPr indent="-342900" lvl="0" marL="457200" rtl="0" algn="l">
              <a:spcBef>
                <a:spcPts val="0"/>
              </a:spcBef>
              <a:spcAft>
                <a:spcPts val="0"/>
              </a:spcAft>
              <a:buSzPts val="1800"/>
              <a:buChar char="★"/>
            </a:pPr>
            <a:r>
              <a:rPr lang="en" sz="1800" u="sng">
                <a:solidFill>
                  <a:schemeClr val="hlink"/>
                </a:solidFill>
                <a:hlinkClick r:id="rId10"/>
              </a:rPr>
              <a:t>Maryville University, “How to Identify and Overcome Your Implicit Bias”</a:t>
            </a:r>
            <a:endParaRPr sz="1800"/>
          </a:p>
          <a:p>
            <a:pPr indent="0" lvl="0" marL="0" rtl="0" algn="l">
              <a:spcBef>
                <a:spcPts val="0"/>
              </a:spcBef>
              <a:spcAft>
                <a:spcPts val="0"/>
              </a:spcAft>
              <a:buNone/>
            </a:pPr>
            <a:r>
              <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235"/>
          <p:cNvSpPr txBox="1"/>
          <p:nvPr/>
        </p:nvSpPr>
        <p:spPr>
          <a:xfrm>
            <a:off x="312738" y="1346775"/>
            <a:ext cx="8518500" cy="229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3600">
                <a:solidFill>
                  <a:srgbClr val="333F48"/>
                </a:solidFill>
                <a:highlight>
                  <a:srgbClr val="FFFFFF"/>
                </a:highlight>
              </a:rPr>
              <a:t>What do we do to address this??</a:t>
            </a:r>
            <a:endParaRPr sz="3600">
              <a:solidFill>
                <a:srgbClr val="333F48"/>
              </a:solidFill>
              <a:highlight>
                <a:srgbClr val="FFFFFF"/>
              </a:highlight>
            </a:endParaRPr>
          </a:p>
          <a:p>
            <a:pPr indent="0" lvl="0" marL="0" rtl="0" algn="l">
              <a:lnSpc>
                <a:spcPct val="115000"/>
              </a:lnSpc>
              <a:spcBef>
                <a:spcPts val="2200"/>
              </a:spcBef>
              <a:spcAft>
                <a:spcPts val="2200"/>
              </a:spcAft>
              <a:buNone/>
            </a:pPr>
            <a:r>
              <a:rPr lang="en" sz="3600">
                <a:solidFill>
                  <a:srgbClr val="333F48"/>
                </a:solidFill>
                <a:highlight>
                  <a:srgbClr val="FFFFFF"/>
                </a:highlight>
              </a:rPr>
              <a:t>One tool for reflecting on our own Implicit Biases is the Harvard IAT</a:t>
            </a:r>
            <a:endParaRPr sz="3600">
              <a:solidFill>
                <a:srgbClr val="333F48"/>
              </a:solidFill>
              <a:highlight>
                <a:srgbClr val="FFFFFF"/>
              </a:highlight>
            </a:endParaRPr>
          </a:p>
        </p:txBody>
      </p:sp>
      <p:sp>
        <p:nvSpPr>
          <p:cNvPr id="1195" name="Google Shape;1195;p235"/>
          <p:cNvSpPr/>
          <p:nvPr/>
        </p:nvSpPr>
        <p:spPr>
          <a:xfrm>
            <a:off x="0" y="-46875"/>
            <a:ext cx="9144000" cy="960000"/>
          </a:xfrm>
          <a:prstGeom prst="rect">
            <a:avLst/>
          </a:prstGeom>
          <a:solidFill>
            <a:srgbClr val="00365F"/>
          </a:solidFill>
          <a:ln cap="flat" cmpd="sng" w="9525">
            <a:solidFill>
              <a:srgbClr val="6DCF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35"/>
          <p:cNvSpPr/>
          <p:nvPr/>
        </p:nvSpPr>
        <p:spPr>
          <a:xfrm>
            <a:off x="262500" y="164875"/>
            <a:ext cx="7861200" cy="878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B315B"/>
              </a:buClr>
              <a:buSzPts val="3000"/>
              <a:buFont typeface="Calibri"/>
              <a:buNone/>
            </a:pPr>
            <a:r>
              <a:rPr b="1" lang="en" sz="4000">
                <a:solidFill>
                  <a:srgbClr val="F9F9F9"/>
                </a:solidFill>
              </a:rPr>
              <a:t>Sooo….</a:t>
            </a:r>
            <a:endParaRPr b="0" i="0" sz="2100" u="none" cap="none" strike="noStrike">
              <a:solidFill>
                <a:srgbClr val="F9F9F9"/>
              </a:solidFill>
              <a:latin typeface="Arial"/>
              <a:ea typeface="Arial"/>
              <a:cs typeface="Arial"/>
              <a:sym typeface="Arial"/>
            </a:endParaRPr>
          </a:p>
        </p:txBody>
      </p:sp>
      <p:cxnSp>
        <p:nvCxnSpPr>
          <p:cNvPr id="1197" name="Google Shape;1197;p235"/>
          <p:cNvCxnSpPr/>
          <p:nvPr/>
        </p:nvCxnSpPr>
        <p:spPr>
          <a:xfrm>
            <a:off x="0" y="913125"/>
            <a:ext cx="9207900" cy="35100"/>
          </a:xfrm>
          <a:prstGeom prst="straightConnector1">
            <a:avLst/>
          </a:prstGeom>
          <a:noFill/>
          <a:ln cap="flat" cmpd="sng" w="76200">
            <a:solidFill>
              <a:srgbClr val="999999"/>
            </a:solidFill>
            <a:prstDash val="solid"/>
            <a:round/>
            <a:headEnd len="med" w="med" type="none"/>
            <a:tailEnd len="med" w="med"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pic>
        <p:nvPicPr>
          <p:cNvPr id="1202" name="Google Shape;1202;p236"/>
          <p:cNvPicPr preferRelativeResize="0"/>
          <p:nvPr/>
        </p:nvPicPr>
        <p:blipFill>
          <a:blip r:embed="rId3">
            <a:alphaModFix/>
          </a:blip>
          <a:stretch>
            <a:fillRect/>
          </a:stretch>
        </p:blipFill>
        <p:spPr>
          <a:xfrm>
            <a:off x="0" y="0"/>
            <a:ext cx="9143995" cy="5143500"/>
          </a:xfrm>
          <a:prstGeom prst="rect">
            <a:avLst/>
          </a:prstGeom>
          <a:noFill/>
          <a:ln>
            <a:noFill/>
          </a:ln>
        </p:spPr>
      </p:pic>
      <p:sp>
        <p:nvSpPr>
          <p:cNvPr id="1203" name="Google Shape;1203;p236"/>
          <p:cNvSpPr/>
          <p:nvPr/>
        </p:nvSpPr>
        <p:spPr>
          <a:xfrm rot="5400000">
            <a:off x="2000247" y="-2000249"/>
            <a:ext cx="5143500" cy="9144000"/>
          </a:xfrm>
          <a:prstGeom prst="trapezoid">
            <a:avLst>
              <a:gd fmla="val 33148" name="adj"/>
            </a:avLst>
          </a:prstGeom>
          <a:solidFill>
            <a:srgbClr val="0B315B">
              <a:alpha val="792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204" name="Google Shape;1204;p236"/>
          <p:cNvSpPr/>
          <p:nvPr/>
        </p:nvSpPr>
        <p:spPr>
          <a:xfrm rot="-5400000">
            <a:off x="6423048" y="1165196"/>
            <a:ext cx="2628900" cy="2813100"/>
          </a:xfrm>
          <a:prstGeom prst="triangle">
            <a:avLst>
              <a:gd fmla="val 50000" name="adj"/>
            </a:avLst>
          </a:prstGeom>
          <a:solidFill>
            <a:srgbClr val="6DCFF6">
              <a:alpha val="807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205" name="Google Shape;1205;p236"/>
          <p:cNvSpPr txBox="1"/>
          <p:nvPr/>
        </p:nvSpPr>
        <p:spPr>
          <a:xfrm>
            <a:off x="7559200" y="2125225"/>
            <a:ext cx="1521900" cy="5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Monday, April 15th</a:t>
            </a:r>
            <a:endParaRPr b="1" sz="1400"/>
          </a:p>
        </p:txBody>
      </p:sp>
      <p:pic>
        <p:nvPicPr>
          <p:cNvPr id="1206" name="Google Shape;1206;p236"/>
          <p:cNvPicPr preferRelativeResize="0"/>
          <p:nvPr/>
        </p:nvPicPr>
        <p:blipFill>
          <a:blip r:embed="rId4">
            <a:alphaModFix/>
          </a:blip>
          <a:stretch>
            <a:fillRect/>
          </a:stretch>
        </p:blipFill>
        <p:spPr>
          <a:xfrm>
            <a:off x="94550" y="3068850"/>
            <a:ext cx="3930501" cy="1168800"/>
          </a:xfrm>
          <a:prstGeom prst="rect">
            <a:avLst/>
          </a:prstGeom>
          <a:noFill/>
          <a:ln>
            <a:noFill/>
          </a:ln>
        </p:spPr>
      </p:pic>
      <p:sp>
        <p:nvSpPr>
          <p:cNvPr id="1207" name="Google Shape;1207;p236"/>
          <p:cNvSpPr txBox="1"/>
          <p:nvPr/>
        </p:nvSpPr>
        <p:spPr>
          <a:xfrm>
            <a:off x="163100" y="1033650"/>
            <a:ext cx="6560700" cy="1538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500"/>
              <a:buFont typeface="Roboto Condensed"/>
              <a:buNone/>
            </a:pPr>
            <a:r>
              <a:rPr b="1" lang="en" sz="4100">
                <a:solidFill>
                  <a:srgbClr val="FFFFFF"/>
                </a:solidFill>
                <a:latin typeface="Roboto Condensed"/>
                <a:ea typeface="Roboto Condensed"/>
                <a:cs typeface="Roboto Condensed"/>
                <a:sym typeface="Roboto Condensed"/>
              </a:rPr>
              <a:t>GWHS</a:t>
            </a:r>
            <a:endParaRPr b="1" sz="4100">
              <a:solidFill>
                <a:srgbClr val="FFFFFF"/>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FFFFFF"/>
              </a:buClr>
              <a:buSzPts val="1500"/>
              <a:buFont typeface="Roboto Condensed"/>
              <a:buNone/>
            </a:pPr>
            <a:r>
              <a:rPr b="1" lang="en" sz="4100">
                <a:solidFill>
                  <a:srgbClr val="FFFFFF"/>
                </a:solidFill>
                <a:latin typeface="Roboto Condensed"/>
                <a:ea typeface="Roboto Condensed"/>
                <a:cs typeface="Roboto Condensed"/>
                <a:sym typeface="Roboto Condensed"/>
              </a:rPr>
              <a:t>The Implicit Association Test (IAT)</a:t>
            </a:r>
            <a:endParaRPr b="1" sz="4100">
              <a:solidFill>
                <a:srgbClr val="FFFFFF"/>
              </a:solidFill>
              <a:latin typeface="Roboto Condensed"/>
              <a:ea typeface="Roboto Condensed"/>
              <a:cs typeface="Roboto Condensed"/>
              <a:sym typeface="Roboto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237"/>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213" name="Google Shape;1213;p237"/>
          <p:cNvSpPr txBox="1"/>
          <p:nvPr/>
        </p:nvSpPr>
        <p:spPr>
          <a:xfrm rot="-5400000">
            <a:off x="-2107312" y="2294662"/>
            <a:ext cx="4930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rPr>
              <a:t>What is the IAT?</a:t>
            </a:r>
            <a:endParaRPr b="1" sz="2400">
              <a:solidFill>
                <a:schemeClr val="lt1"/>
              </a:solidFill>
            </a:endParaRPr>
          </a:p>
        </p:txBody>
      </p:sp>
      <p:sp>
        <p:nvSpPr>
          <p:cNvPr id="1214" name="Google Shape;1214;p237"/>
          <p:cNvSpPr txBox="1"/>
          <p:nvPr/>
        </p:nvSpPr>
        <p:spPr>
          <a:xfrm>
            <a:off x="1033900" y="228275"/>
            <a:ext cx="7854900" cy="439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rgbClr val="333333"/>
                </a:solidFill>
              </a:rPr>
              <a:t>The Implicit Association Test (IAT) is a test from Project Implicit, a 501(c)(3) non-profit organization and international collaborative of researchers who are interested in implicit social cognition.</a:t>
            </a:r>
            <a:endParaRPr sz="1600">
              <a:solidFill>
                <a:srgbClr val="333333"/>
              </a:solidFill>
            </a:endParaRPr>
          </a:p>
          <a:p>
            <a:pPr indent="0" lvl="0" marL="0" rtl="0" algn="l">
              <a:lnSpc>
                <a:spcPct val="115000"/>
              </a:lnSpc>
              <a:spcBef>
                <a:spcPts val="1100"/>
              </a:spcBef>
              <a:spcAft>
                <a:spcPts val="0"/>
              </a:spcAft>
              <a:buNone/>
            </a:pPr>
            <a:r>
              <a:rPr lang="en" sz="1600">
                <a:solidFill>
                  <a:srgbClr val="333333"/>
                </a:solidFill>
              </a:rPr>
              <a:t>Project Implicit was founded in 1998 by three scientists – Dr. Tony Greenwald (University of Washington), Dr. Mahzarin Banaji (Harvard University), and Dr. Brian Nosek (University of Virginia). </a:t>
            </a:r>
            <a:endParaRPr sz="1600">
              <a:solidFill>
                <a:srgbClr val="333333"/>
              </a:solidFill>
            </a:endParaRPr>
          </a:p>
          <a:p>
            <a:pPr indent="0" lvl="0" marL="0" rtl="0" algn="l">
              <a:lnSpc>
                <a:spcPct val="115000"/>
              </a:lnSpc>
              <a:spcBef>
                <a:spcPts val="1100"/>
              </a:spcBef>
              <a:spcAft>
                <a:spcPts val="1100"/>
              </a:spcAft>
              <a:buNone/>
            </a:pPr>
            <a:r>
              <a:rPr lang="en" sz="1600">
                <a:solidFill>
                  <a:srgbClr val="333333"/>
                </a:solidFill>
              </a:rPr>
              <a:t>The Implicit Association Test (IAT) </a:t>
            </a:r>
            <a:r>
              <a:rPr b="1" lang="en" sz="1600">
                <a:solidFill>
                  <a:srgbClr val="333333"/>
                </a:solidFill>
              </a:rPr>
              <a:t>measures implicit attitudes that people may be unable to report.</a:t>
            </a:r>
            <a:r>
              <a:rPr lang="en" sz="1600">
                <a:solidFill>
                  <a:srgbClr val="333333"/>
                </a:solidFill>
              </a:rPr>
              <a:t> The IAT may be especially interesting if it shows that you have an implicit attitude that you didn't know about. For example, you may believe that women and men should be equally associated with science, but your automatic associations could show that you (like many others) associate men with science more than you associate women with science. It is important to know that your implicit associations are </a:t>
            </a:r>
            <a:r>
              <a:rPr b="1" lang="en" sz="1600" u="sng">
                <a:solidFill>
                  <a:srgbClr val="333333"/>
                </a:solidFill>
              </a:rPr>
              <a:t>not</a:t>
            </a:r>
            <a:r>
              <a:rPr lang="en" sz="1600">
                <a:solidFill>
                  <a:srgbClr val="333333"/>
                </a:solidFill>
              </a:rPr>
              <a:t> a reflection of your deeply held beliefs of justice and equity. We will have an opportunity to debrief this process after.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211"/>
          <p:cNvSpPr/>
          <p:nvPr/>
        </p:nvSpPr>
        <p:spPr>
          <a:xfrm>
            <a:off x="1077149" y="204854"/>
            <a:ext cx="7778400" cy="4832100"/>
          </a:xfrm>
          <a:prstGeom prst="roundRect">
            <a:avLst>
              <a:gd fmla="val 16667" name="adj"/>
            </a:avLst>
          </a:prstGeom>
          <a:noFill/>
          <a:ln cap="flat" cmpd="sng" w="28575">
            <a:solidFill>
              <a:srgbClr val="00365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44" name="Google Shape;944;p211"/>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945" name="Google Shape;945;p211"/>
          <p:cNvSpPr txBox="1"/>
          <p:nvPr/>
        </p:nvSpPr>
        <p:spPr>
          <a:xfrm rot="-5400000">
            <a:off x="-2061112" y="22484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3000">
              <a:solidFill>
                <a:schemeClr val="lt1"/>
              </a:solidFill>
            </a:endParaRPr>
          </a:p>
        </p:txBody>
      </p:sp>
      <p:sp>
        <p:nvSpPr>
          <p:cNvPr id="946" name="Google Shape;946;p211"/>
          <p:cNvSpPr txBox="1"/>
          <p:nvPr/>
        </p:nvSpPr>
        <p:spPr>
          <a:xfrm>
            <a:off x="1147100" y="417750"/>
            <a:ext cx="7659600" cy="3300000"/>
          </a:xfrm>
          <a:prstGeom prst="rect">
            <a:avLst/>
          </a:prstGeom>
          <a:noFill/>
          <a:ln>
            <a:noFill/>
          </a:ln>
        </p:spPr>
        <p:txBody>
          <a:bodyPr anchorCtr="0" anchor="t" bIns="68575" lIns="68575" spcFirstLastPara="1" rIns="68575" wrap="square" tIns="68575">
            <a:spAutoFit/>
          </a:bodyPr>
          <a:lstStyle/>
          <a:p>
            <a:pPr indent="0" lvl="0" marL="0" rtl="0" algn="ctr">
              <a:lnSpc>
                <a:spcPct val="115000"/>
              </a:lnSpc>
              <a:spcBef>
                <a:spcPts val="0"/>
              </a:spcBef>
              <a:spcAft>
                <a:spcPts val="0"/>
              </a:spcAft>
              <a:buNone/>
            </a:pPr>
            <a:r>
              <a:rPr lang="en" sz="2600">
                <a:solidFill>
                  <a:schemeClr val="dk1"/>
                </a:solidFill>
                <a:latin typeface="Calibri"/>
                <a:ea typeface="Calibri"/>
                <a:cs typeface="Calibri"/>
                <a:sym typeface="Calibri"/>
              </a:rPr>
              <a:t>As we start, on the inside of the piece of paper you just folded and wrote on, leave one of the spaces blank. </a:t>
            </a:r>
            <a:endParaRPr sz="26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t/>
            </a:r>
            <a:endParaRPr sz="26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rPr lang="en" sz="2600">
                <a:solidFill>
                  <a:schemeClr val="dk1"/>
                </a:solidFill>
                <a:latin typeface="Calibri"/>
                <a:ea typeface="Calibri"/>
                <a:cs typeface="Calibri"/>
                <a:sym typeface="Calibri"/>
              </a:rPr>
              <a:t>Take 1 minute to think about something about yourself that you are working to improve upon or are maybe not QUITE as proud of. You may write this down or leave the space blank and just think about it.</a:t>
            </a:r>
            <a:endParaRPr sz="2600">
              <a:solidFill>
                <a:schemeClr val="dk1"/>
              </a:solidFill>
              <a:latin typeface="Calibri"/>
              <a:ea typeface="Calibri"/>
              <a:cs typeface="Calibri"/>
              <a:sym typeface="Calibri"/>
            </a:endParaRPr>
          </a:p>
        </p:txBody>
      </p:sp>
      <p:pic>
        <p:nvPicPr>
          <p:cNvPr id="947" name="Google Shape;947;p211"/>
          <p:cNvPicPr preferRelativeResize="0"/>
          <p:nvPr/>
        </p:nvPicPr>
        <p:blipFill>
          <a:blip r:embed="rId3">
            <a:alphaModFix/>
          </a:blip>
          <a:stretch>
            <a:fillRect/>
          </a:stretch>
        </p:blipFill>
        <p:spPr>
          <a:xfrm>
            <a:off x="3807275" y="3611875"/>
            <a:ext cx="2318152" cy="13558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238"/>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220" name="Google Shape;1220;p238"/>
          <p:cNvSpPr txBox="1"/>
          <p:nvPr/>
        </p:nvSpPr>
        <p:spPr>
          <a:xfrm rot="-5400000">
            <a:off x="-2107312" y="2294662"/>
            <a:ext cx="4930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rPr>
              <a:t>Taking the Race IAT Test</a:t>
            </a:r>
            <a:endParaRPr b="1" sz="2400">
              <a:solidFill>
                <a:schemeClr val="lt1"/>
              </a:solidFill>
            </a:endParaRPr>
          </a:p>
        </p:txBody>
      </p:sp>
      <p:pic>
        <p:nvPicPr>
          <p:cNvPr id="1221" name="Google Shape;1221;p238"/>
          <p:cNvPicPr preferRelativeResize="0"/>
          <p:nvPr/>
        </p:nvPicPr>
        <p:blipFill>
          <a:blip r:embed="rId3">
            <a:alphaModFix/>
          </a:blip>
          <a:stretch>
            <a:fillRect/>
          </a:stretch>
        </p:blipFill>
        <p:spPr>
          <a:xfrm>
            <a:off x="3019525" y="106450"/>
            <a:ext cx="5898225" cy="4838702"/>
          </a:xfrm>
          <a:prstGeom prst="rect">
            <a:avLst/>
          </a:prstGeom>
          <a:noFill/>
          <a:ln>
            <a:noFill/>
          </a:ln>
        </p:spPr>
      </p:pic>
      <p:sp>
        <p:nvSpPr>
          <p:cNvPr id="1222" name="Google Shape;1222;p238"/>
          <p:cNvSpPr/>
          <p:nvPr/>
        </p:nvSpPr>
        <p:spPr>
          <a:xfrm>
            <a:off x="1695575" y="4148100"/>
            <a:ext cx="1323900" cy="257400"/>
          </a:xfrm>
          <a:prstGeom prst="rightArrow">
            <a:avLst>
              <a:gd fmla="val 50000" name="adj1"/>
              <a:gd fmla="val 50000" name="adj2"/>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239"/>
          <p:cNvSpPr txBox="1"/>
          <p:nvPr>
            <p:ph idx="1" type="body"/>
          </p:nvPr>
        </p:nvSpPr>
        <p:spPr>
          <a:xfrm>
            <a:off x="989900" y="507951"/>
            <a:ext cx="7923000" cy="40023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 sz="1800">
                <a:solidFill>
                  <a:srgbClr val="000000"/>
                </a:solidFill>
                <a:latin typeface="Arial"/>
                <a:ea typeface="Arial"/>
                <a:cs typeface="Arial"/>
                <a:sym typeface="Arial"/>
              </a:rPr>
              <a:t>After taking the Race IAT test…</a:t>
            </a:r>
            <a:endParaRPr b="1" sz="18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AutoNum type="arabicPeriod"/>
            </a:pPr>
            <a:r>
              <a:rPr lang="en" sz="1800">
                <a:solidFill>
                  <a:srgbClr val="000000"/>
                </a:solidFill>
                <a:latin typeface="Arial"/>
                <a:ea typeface="Arial"/>
                <a:cs typeface="Arial"/>
                <a:sym typeface="Arial"/>
              </a:rPr>
              <a:t>What feelings or reactions did you have upon learning your IAT results?</a:t>
            </a:r>
            <a:endParaRPr sz="18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Font typeface="Arial"/>
              <a:buAutoNum type="arabicPeriod"/>
            </a:pPr>
            <a:r>
              <a:rPr lang="en" sz="1800">
                <a:solidFill>
                  <a:srgbClr val="000000"/>
                </a:solidFill>
                <a:latin typeface="Arial"/>
                <a:ea typeface="Arial"/>
                <a:cs typeface="Arial"/>
                <a:sym typeface="Arial"/>
              </a:rPr>
              <a:t>Reflect on your life experiences that may have influenced your results. Consider your childhood and family upbringing; the neighborhoods in which you’ve lived; media messages; your family and peer networks; etc. How might these experiences have impacted your results, with or without your conscious awareness?</a:t>
            </a:r>
            <a:endParaRPr sz="18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AutoNum type="arabicPeriod"/>
            </a:pPr>
            <a:r>
              <a:rPr lang="en" sz="1800">
                <a:solidFill>
                  <a:srgbClr val="000000"/>
                </a:solidFill>
                <a:latin typeface="Arial"/>
                <a:ea typeface="Arial"/>
                <a:cs typeface="Arial"/>
                <a:sym typeface="Arial"/>
              </a:rPr>
              <a:t>What do you want to do with the results?</a:t>
            </a:r>
            <a:endParaRPr sz="1800"/>
          </a:p>
        </p:txBody>
      </p:sp>
      <p:sp>
        <p:nvSpPr>
          <p:cNvPr id="1228" name="Google Shape;1228;p239"/>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229" name="Google Shape;1229;p239"/>
          <p:cNvSpPr txBox="1"/>
          <p:nvPr/>
        </p:nvSpPr>
        <p:spPr>
          <a:xfrm rot="-5400000">
            <a:off x="-2107312" y="2294662"/>
            <a:ext cx="4930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rPr>
              <a:t>Debriefing the IAT</a:t>
            </a:r>
            <a:endParaRPr b="1" sz="3000">
              <a:solidFill>
                <a:schemeClr val="lt1"/>
              </a:solidFill>
            </a:endParaRPr>
          </a:p>
        </p:txBody>
      </p:sp>
      <p:pic>
        <p:nvPicPr>
          <p:cNvPr id="1230" name="Google Shape;1230;p239"/>
          <p:cNvPicPr preferRelativeResize="0"/>
          <p:nvPr/>
        </p:nvPicPr>
        <p:blipFill rotWithShape="1">
          <a:blip r:embed="rId3">
            <a:alphaModFix/>
          </a:blip>
          <a:srcRect b="0" l="0" r="0" t="71055"/>
          <a:stretch/>
        </p:blipFill>
        <p:spPr>
          <a:xfrm>
            <a:off x="993225" y="3239650"/>
            <a:ext cx="7916349" cy="120327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240"/>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236" name="Google Shape;1236;p240"/>
          <p:cNvSpPr txBox="1"/>
          <p:nvPr/>
        </p:nvSpPr>
        <p:spPr>
          <a:xfrm rot="-5400000">
            <a:off x="-2107312" y="2294662"/>
            <a:ext cx="4930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rPr>
              <a:t>Making Sense of Your IAT Test</a:t>
            </a:r>
            <a:endParaRPr b="1" sz="2400">
              <a:solidFill>
                <a:schemeClr val="lt1"/>
              </a:solidFill>
            </a:endParaRPr>
          </a:p>
        </p:txBody>
      </p:sp>
      <p:pic>
        <p:nvPicPr>
          <p:cNvPr id="1237" name="Google Shape;1237;p240"/>
          <p:cNvPicPr preferRelativeResize="0"/>
          <p:nvPr/>
        </p:nvPicPr>
        <p:blipFill>
          <a:blip r:embed="rId3">
            <a:alphaModFix/>
          </a:blip>
          <a:stretch>
            <a:fillRect/>
          </a:stretch>
        </p:blipFill>
        <p:spPr>
          <a:xfrm>
            <a:off x="960600" y="152400"/>
            <a:ext cx="7815478"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241"/>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243" name="Google Shape;1243;p241"/>
          <p:cNvSpPr txBox="1"/>
          <p:nvPr/>
        </p:nvSpPr>
        <p:spPr>
          <a:xfrm rot="-5400000">
            <a:off x="-2107312" y="2294662"/>
            <a:ext cx="4930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rPr>
              <a:t>Making Sense of Your IAT Test</a:t>
            </a:r>
            <a:endParaRPr b="1" sz="2400">
              <a:solidFill>
                <a:schemeClr val="lt1"/>
              </a:solidFill>
            </a:endParaRPr>
          </a:p>
        </p:txBody>
      </p:sp>
      <p:pic>
        <p:nvPicPr>
          <p:cNvPr id="1244" name="Google Shape;1244;p241"/>
          <p:cNvPicPr preferRelativeResize="0"/>
          <p:nvPr/>
        </p:nvPicPr>
        <p:blipFill>
          <a:blip r:embed="rId3">
            <a:alphaModFix/>
          </a:blip>
          <a:stretch>
            <a:fillRect/>
          </a:stretch>
        </p:blipFill>
        <p:spPr>
          <a:xfrm>
            <a:off x="1278525" y="152400"/>
            <a:ext cx="6936898" cy="48387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242"/>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250" name="Google Shape;1250;p242"/>
          <p:cNvSpPr txBox="1"/>
          <p:nvPr/>
        </p:nvSpPr>
        <p:spPr>
          <a:xfrm rot="-5400000">
            <a:off x="-2107312" y="2294662"/>
            <a:ext cx="4930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rPr>
              <a:t>Making Sense of Your IAT Test</a:t>
            </a:r>
            <a:endParaRPr b="1" sz="2400">
              <a:solidFill>
                <a:schemeClr val="lt1"/>
              </a:solidFill>
            </a:endParaRPr>
          </a:p>
        </p:txBody>
      </p:sp>
      <p:sp>
        <p:nvSpPr>
          <p:cNvPr id="1251" name="Google Shape;1251;p242"/>
          <p:cNvSpPr txBox="1"/>
          <p:nvPr/>
        </p:nvSpPr>
        <p:spPr>
          <a:xfrm>
            <a:off x="878825" y="1200"/>
            <a:ext cx="8159400" cy="498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u="sng"/>
              <a:t>**Remember!**</a:t>
            </a:r>
            <a:endParaRPr b="1" sz="1300" u="sng"/>
          </a:p>
          <a:p>
            <a:pPr indent="0" lvl="0" marL="0" rtl="0" algn="l">
              <a:spcBef>
                <a:spcPts val="0"/>
              </a:spcBef>
              <a:spcAft>
                <a:spcPts val="0"/>
              </a:spcAft>
              <a:buNone/>
            </a:pPr>
            <a:r>
              <a:t/>
            </a:r>
            <a:endParaRPr sz="1300"/>
          </a:p>
          <a:p>
            <a:pPr indent="0" lvl="0" marL="0" rtl="0" algn="l">
              <a:spcBef>
                <a:spcPts val="0"/>
              </a:spcBef>
              <a:spcAft>
                <a:spcPts val="0"/>
              </a:spcAft>
              <a:buNone/>
            </a:pPr>
            <a:r>
              <a:rPr lang="en" sz="1300"/>
              <a:t>The Harvard IAT is merely a </a:t>
            </a:r>
            <a:r>
              <a:rPr b="1" lang="en" sz="1300"/>
              <a:t>tool</a:t>
            </a:r>
            <a:r>
              <a:rPr lang="en" sz="1300"/>
              <a:t> that can be helpful in getting </a:t>
            </a:r>
            <a:r>
              <a:rPr b="1" lang="en" sz="1300"/>
              <a:t>information and data</a:t>
            </a:r>
            <a:r>
              <a:rPr lang="en" sz="1300"/>
              <a:t> about possible implicit tendencies we may have and may otherwise never recognize. Recognition helps us be able to challenge biases which may be problematic to our ability to connect with students fully.</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b="1" lang="en" sz="1300" u="sng"/>
              <a:t>It is NOT:</a:t>
            </a:r>
            <a:endParaRPr b="1" sz="1300" u="sng"/>
          </a:p>
          <a:p>
            <a:pPr indent="-311150" lvl="0" marL="457200" rtl="0" algn="l">
              <a:spcBef>
                <a:spcPts val="0"/>
              </a:spcBef>
              <a:spcAft>
                <a:spcPts val="0"/>
              </a:spcAft>
              <a:buSzPts val="1300"/>
              <a:buChar char="★"/>
            </a:pPr>
            <a:r>
              <a:rPr b="1" lang="en" sz="1300"/>
              <a:t>Diagnostic</a:t>
            </a:r>
            <a:br>
              <a:rPr lang="en" sz="1300"/>
            </a:br>
            <a:r>
              <a:rPr lang="en" sz="1300"/>
              <a:t>Just because you get a certain result, does not mean that you are suddenly racist, ableist, sexist, bigoted, and/or a horrible human being. It simply offers information which can be used to reflect on what kinds of biases we may have and may need to challenge.</a:t>
            </a:r>
            <a:br>
              <a:rPr lang="en" sz="1300"/>
            </a:br>
            <a:endParaRPr sz="1300"/>
          </a:p>
          <a:p>
            <a:pPr indent="-311150" lvl="0" marL="457200" rtl="0" algn="l">
              <a:spcBef>
                <a:spcPts val="0"/>
              </a:spcBef>
              <a:spcAft>
                <a:spcPts val="0"/>
              </a:spcAft>
              <a:buSzPts val="1300"/>
              <a:buChar char="★"/>
            </a:pPr>
            <a:r>
              <a:rPr b="1" lang="en" sz="1300"/>
              <a:t>Invasive</a:t>
            </a:r>
            <a:br>
              <a:rPr lang="en" sz="1300"/>
            </a:br>
            <a:r>
              <a:rPr lang="en" sz="1300"/>
              <a:t>All of the demographic questions in the IAT sequence are optional and only used for the purposes of providing deeper insights into the results people get (i.e. how many people who take the test that identify as a certain race/demographic get certain results). The only demographic questions which the assessment requires you to answer is your birth month and year, and even these you can lie about if you are truly uncomfortable providing that information.</a:t>
            </a:r>
            <a:br>
              <a:rPr lang="en" sz="1300"/>
            </a:br>
            <a:endParaRPr sz="1300"/>
          </a:p>
          <a:p>
            <a:pPr indent="-311150" lvl="0" marL="457200" rtl="0" algn="l">
              <a:spcBef>
                <a:spcPts val="0"/>
              </a:spcBef>
              <a:spcAft>
                <a:spcPts val="0"/>
              </a:spcAft>
              <a:buSzPts val="1300"/>
              <a:buChar char="★"/>
            </a:pPr>
            <a:r>
              <a:rPr b="1" lang="en" sz="1300"/>
              <a:t>From the SDP</a:t>
            </a:r>
            <a:br>
              <a:rPr lang="en" sz="1300"/>
            </a:br>
            <a:r>
              <a:rPr lang="en" sz="1300"/>
              <a:t>The Harvard IAT has no connection to the School District of Philadelphia, GWHS, or anyone who is connected to you or your career. The information from your assessment does not go anywhere but to the people who designed it, who only use it as it is meant to be used: as a tool to gather insights about the state of implicit bias in America.</a:t>
            </a:r>
            <a:endParaRPr sz="13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p243"/>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257" name="Google Shape;1257;p243"/>
          <p:cNvSpPr txBox="1"/>
          <p:nvPr/>
        </p:nvSpPr>
        <p:spPr>
          <a:xfrm rot="-5400000">
            <a:off x="-2107312" y="2294662"/>
            <a:ext cx="4930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rPr>
              <a:t>Making Sense of Your IAT Test</a:t>
            </a:r>
            <a:endParaRPr b="1" sz="2400">
              <a:solidFill>
                <a:schemeClr val="lt1"/>
              </a:solidFill>
            </a:endParaRPr>
          </a:p>
        </p:txBody>
      </p:sp>
      <p:sp>
        <p:nvSpPr>
          <p:cNvPr id="1258" name="Google Shape;1258;p243"/>
          <p:cNvSpPr txBox="1"/>
          <p:nvPr/>
        </p:nvSpPr>
        <p:spPr>
          <a:xfrm>
            <a:off x="906600" y="106450"/>
            <a:ext cx="7493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A helpful visual of the results people get to the Race IAT nationwide:</a:t>
            </a:r>
            <a:br>
              <a:rPr b="1" lang="en"/>
            </a:br>
            <a:r>
              <a:rPr lang="en"/>
              <a:t>(This is also provided for you after you complete the assessment yourself)</a:t>
            </a:r>
            <a:endParaRPr/>
          </a:p>
        </p:txBody>
      </p:sp>
      <p:pic>
        <p:nvPicPr>
          <p:cNvPr id="1259" name="Google Shape;1259;p243"/>
          <p:cNvPicPr preferRelativeResize="0"/>
          <p:nvPr/>
        </p:nvPicPr>
        <p:blipFill>
          <a:blip r:embed="rId3">
            <a:alphaModFix/>
          </a:blip>
          <a:stretch>
            <a:fillRect/>
          </a:stretch>
        </p:blipFill>
        <p:spPr>
          <a:xfrm>
            <a:off x="2234050" y="722050"/>
            <a:ext cx="4838199" cy="42228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244"/>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265" name="Google Shape;1265;p244"/>
          <p:cNvSpPr txBox="1"/>
          <p:nvPr/>
        </p:nvSpPr>
        <p:spPr>
          <a:xfrm rot="-5400000">
            <a:off x="-2107312" y="2294662"/>
            <a:ext cx="4930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rPr>
              <a:t>Making Sense of Your IAT Test</a:t>
            </a:r>
            <a:endParaRPr b="1" sz="2400">
              <a:solidFill>
                <a:schemeClr val="lt1"/>
              </a:solidFill>
            </a:endParaRPr>
          </a:p>
        </p:txBody>
      </p:sp>
      <p:sp>
        <p:nvSpPr>
          <p:cNvPr id="1266" name="Google Shape;1266;p244"/>
          <p:cNvSpPr txBox="1"/>
          <p:nvPr/>
        </p:nvSpPr>
        <p:spPr>
          <a:xfrm>
            <a:off x="808200" y="1278700"/>
            <a:ext cx="8159400" cy="258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900"/>
              <a:t>If you have questions, concerns, or thoughts that you would like to share or get feedback on, please do not hesitate to reach out! </a:t>
            </a:r>
            <a:endParaRPr sz="3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212"/>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953" name="Google Shape;953;p212"/>
          <p:cNvSpPr txBox="1"/>
          <p:nvPr/>
        </p:nvSpPr>
        <p:spPr>
          <a:xfrm rot="-5400000">
            <a:off x="-2061112" y="22484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rPr>
              <a:t>Inclusive Welcome</a:t>
            </a:r>
            <a:endParaRPr b="1" sz="3000">
              <a:solidFill>
                <a:schemeClr val="lt1"/>
              </a:solidFill>
            </a:endParaRPr>
          </a:p>
        </p:txBody>
      </p:sp>
      <p:sp>
        <p:nvSpPr>
          <p:cNvPr id="954" name="Google Shape;954;p212"/>
          <p:cNvSpPr/>
          <p:nvPr/>
        </p:nvSpPr>
        <p:spPr>
          <a:xfrm>
            <a:off x="1077149" y="212900"/>
            <a:ext cx="7692600" cy="3759600"/>
          </a:xfrm>
          <a:prstGeom prst="roundRect">
            <a:avLst>
              <a:gd fmla="val 16667" name="adj"/>
            </a:avLst>
          </a:prstGeom>
          <a:noFill/>
          <a:ln cap="flat" cmpd="sng" w="28575">
            <a:solidFill>
              <a:srgbClr val="00365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Clr>
                <a:schemeClr val="accent6"/>
              </a:buClr>
              <a:buSzPts val="1100"/>
              <a:buFont typeface="Arial"/>
              <a:buNone/>
            </a:pPr>
            <a:r>
              <a:rPr b="1" lang="en" sz="2600">
                <a:solidFill>
                  <a:srgbClr val="0B315B"/>
                </a:solidFill>
                <a:latin typeface="Calibri"/>
                <a:ea typeface="Calibri"/>
                <a:cs typeface="Calibri"/>
                <a:sym typeface="Calibri"/>
              </a:rPr>
              <a:t>“Forgiveness and compassion are always linked: how do we hold people [and ourselves] accountable for wrongdoing and yet at the same time remain in touch with their [our] humanity enough to believe in their [our] capacity to be transformed?”</a:t>
            </a:r>
            <a:endParaRPr b="1" i="1" sz="3200">
              <a:solidFill>
                <a:srgbClr val="0B315B"/>
              </a:solidFill>
            </a:endParaRPr>
          </a:p>
          <a:p>
            <a:pPr indent="0" lvl="0" marL="0" rtl="0" algn="ctr">
              <a:spcBef>
                <a:spcPts val="0"/>
              </a:spcBef>
              <a:spcAft>
                <a:spcPts val="0"/>
              </a:spcAft>
              <a:buNone/>
            </a:pPr>
            <a:r>
              <a:t/>
            </a:r>
            <a:endParaRPr b="1" i="1" sz="3000">
              <a:solidFill>
                <a:srgbClr val="00365F"/>
              </a:solidFill>
            </a:endParaRPr>
          </a:p>
          <a:p>
            <a:pPr indent="-381000" lvl="0" marL="457200" rtl="0" algn="r">
              <a:spcBef>
                <a:spcPts val="0"/>
              </a:spcBef>
              <a:spcAft>
                <a:spcPts val="0"/>
              </a:spcAft>
              <a:buClr>
                <a:srgbClr val="00365F"/>
              </a:buClr>
              <a:buSzPts val="2400"/>
              <a:buFont typeface="Calibri"/>
              <a:buChar char="-"/>
            </a:pPr>
            <a:r>
              <a:rPr b="1" lang="en" sz="2400">
                <a:solidFill>
                  <a:srgbClr val="00365F"/>
                </a:solidFill>
                <a:latin typeface="Calibri"/>
                <a:ea typeface="Calibri"/>
                <a:cs typeface="Calibri"/>
                <a:sym typeface="Calibri"/>
              </a:rPr>
              <a:t>b</a:t>
            </a:r>
            <a:r>
              <a:rPr b="1" lang="en" sz="2400">
                <a:solidFill>
                  <a:srgbClr val="00365F"/>
                </a:solidFill>
                <a:latin typeface="Calibri"/>
                <a:ea typeface="Calibri"/>
                <a:cs typeface="Calibri"/>
                <a:sym typeface="Calibri"/>
              </a:rPr>
              <a:t>ell hooks</a:t>
            </a:r>
            <a:endParaRPr b="1" sz="2400">
              <a:solidFill>
                <a:srgbClr val="00365F"/>
              </a:solidFill>
              <a:latin typeface="Calibri"/>
              <a:ea typeface="Calibri"/>
              <a:cs typeface="Calibri"/>
              <a:sym typeface="Calibri"/>
            </a:endParaRPr>
          </a:p>
          <a:p>
            <a:pPr indent="0" lvl="0" marL="0" rtl="0" algn="ctr">
              <a:spcBef>
                <a:spcPts val="0"/>
              </a:spcBef>
              <a:spcAft>
                <a:spcPts val="0"/>
              </a:spcAft>
              <a:buNone/>
            </a:pPr>
            <a:r>
              <a:rPr i="1" lang="en" sz="2000">
                <a:solidFill>
                  <a:srgbClr val="00365F"/>
                </a:solidFill>
                <a:latin typeface="Calibri"/>
                <a:ea typeface="Calibri"/>
                <a:cs typeface="Calibri"/>
                <a:sym typeface="Calibri"/>
              </a:rPr>
              <a:t>* Adapted to include [and ourselves] and [our]</a:t>
            </a:r>
            <a:endParaRPr b="1" i="1" sz="1800">
              <a:solidFill>
                <a:srgbClr val="1C4587"/>
              </a:solidFill>
            </a:endParaRPr>
          </a:p>
        </p:txBody>
      </p:sp>
      <p:sp>
        <p:nvSpPr>
          <p:cNvPr id="955" name="Google Shape;955;p212"/>
          <p:cNvSpPr txBox="1"/>
          <p:nvPr/>
        </p:nvSpPr>
        <p:spPr>
          <a:xfrm>
            <a:off x="1577125" y="4187675"/>
            <a:ext cx="6888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1"/>
                </a:solidFill>
              </a:rPr>
              <a:t>What does this quote mean to you? </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213"/>
          <p:cNvSpPr/>
          <p:nvPr/>
        </p:nvSpPr>
        <p:spPr>
          <a:xfrm>
            <a:off x="4525197" y="1117000"/>
            <a:ext cx="4466700" cy="3819900"/>
          </a:xfrm>
          <a:prstGeom prst="rect">
            <a:avLst/>
          </a:prstGeom>
          <a:solidFill>
            <a:srgbClr val="0B3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13"/>
          <p:cNvSpPr/>
          <p:nvPr/>
        </p:nvSpPr>
        <p:spPr>
          <a:xfrm>
            <a:off x="160550" y="1104175"/>
            <a:ext cx="4186200" cy="3819900"/>
          </a:xfrm>
          <a:prstGeom prst="rect">
            <a:avLst/>
          </a:prstGeom>
          <a:solidFill>
            <a:srgbClr val="E6E6E6"/>
          </a:solidFill>
          <a:ln cap="flat" cmpd="sng" w="9525">
            <a:solidFill>
              <a:srgbClr val="E6E6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13"/>
          <p:cNvSpPr/>
          <p:nvPr/>
        </p:nvSpPr>
        <p:spPr>
          <a:xfrm>
            <a:off x="0" y="-46875"/>
            <a:ext cx="9144000" cy="960000"/>
          </a:xfrm>
          <a:prstGeom prst="rect">
            <a:avLst/>
          </a:prstGeom>
          <a:solidFill>
            <a:srgbClr val="00365F"/>
          </a:solidFill>
          <a:ln cap="flat" cmpd="sng" w="9525">
            <a:solidFill>
              <a:srgbClr val="6DCF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3" name="Google Shape;963;p213"/>
          <p:cNvCxnSpPr/>
          <p:nvPr/>
        </p:nvCxnSpPr>
        <p:spPr>
          <a:xfrm>
            <a:off x="0" y="913125"/>
            <a:ext cx="9118200" cy="25800"/>
          </a:xfrm>
          <a:prstGeom prst="straightConnector1">
            <a:avLst/>
          </a:prstGeom>
          <a:noFill/>
          <a:ln cap="flat" cmpd="sng" w="76200">
            <a:solidFill>
              <a:srgbClr val="A5A5A5"/>
            </a:solidFill>
            <a:prstDash val="solid"/>
            <a:round/>
            <a:headEnd len="med" w="med" type="none"/>
            <a:tailEnd len="med" w="med" type="none"/>
          </a:ln>
        </p:spPr>
      </p:cxnSp>
      <p:sp>
        <p:nvSpPr>
          <p:cNvPr id="964" name="Google Shape;964;p213"/>
          <p:cNvSpPr txBox="1"/>
          <p:nvPr>
            <p:ph idx="1" type="body"/>
          </p:nvPr>
        </p:nvSpPr>
        <p:spPr>
          <a:xfrm>
            <a:off x="261075" y="1052100"/>
            <a:ext cx="4085700" cy="3819900"/>
          </a:xfrm>
          <a:prstGeom prst="rect">
            <a:avLst/>
          </a:prstGeom>
        </p:spPr>
        <p:txBody>
          <a:bodyPr anchorCtr="0" anchor="t" bIns="45700" lIns="91425" spcFirstLastPara="1" rIns="91425" wrap="square" tIns="45700">
            <a:normAutofit/>
          </a:bodyPr>
          <a:lstStyle/>
          <a:p>
            <a:pPr indent="0" lvl="0" marL="0" rtl="0" algn="ctr">
              <a:spcBef>
                <a:spcPts val="750"/>
              </a:spcBef>
              <a:spcAft>
                <a:spcPts val="0"/>
              </a:spcAft>
              <a:buNone/>
            </a:pPr>
            <a:r>
              <a:rPr b="1" lang="en">
                <a:latin typeface="Arial"/>
                <a:ea typeface="Arial"/>
                <a:cs typeface="Arial"/>
                <a:sym typeface="Arial"/>
              </a:rPr>
              <a:t>SDP Equity Definition</a:t>
            </a:r>
            <a:endParaRPr b="1">
              <a:latin typeface="Arial"/>
              <a:ea typeface="Arial"/>
              <a:cs typeface="Arial"/>
              <a:sym typeface="Arial"/>
            </a:endParaRPr>
          </a:p>
          <a:p>
            <a:pPr indent="0" lvl="0" marL="0" rtl="0" algn="ctr">
              <a:spcBef>
                <a:spcPts val="1200"/>
              </a:spcBef>
              <a:spcAft>
                <a:spcPts val="1200"/>
              </a:spcAft>
              <a:buNone/>
            </a:pPr>
            <a:r>
              <a:rPr i="1" lang="en">
                <a:latin typeface="Arial"/>
                <a:ea typeface="Arial"/>
                <a:cs typeface="Arial"/>
                <a:sym typeface="Arial"/>
              </a:rPr>
              <a:t>Equity at SDP means to: cultivate prosperity and liberation for students and staff, starting with historically marginalized populations, by removing barriers, increasing access and inclusion, building trusting relationships, and creating a shared culture of social responsibility and organizational accountability</a:t>
            </a:r>
            <a:endParaRPr i="1">
              <a:latin typeface="Arial"/>
              <a:ea typeface="Arial"/>
              <a:cs typeface="Arial"/>
              <a:sym typeface="Arial"/>
            </a:endParaRPr>
          </a:p>
        </p:txBody>
      </p:sp>
      <p:sp>
        <p:nvSpPr>
          <p:cNvPr id="965" name="Google Shape;965;p213"/>
          <p:cNvSpPr txBox="1"/>
          <p:nvPr>
            <p:ph type="title"/>
          </p:nvPr>
        </p:nvSpPr>
        <p:spPr>
          <a:xfrm>
            <a:off x="312718" y="171450"/>
            <a:ext cx="8518500" cy="6285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b="1" lang="en" sz="3000">
                <a:solidFill>
                  <a:schemeClr val="lt1"/>
                </a:solidFill>
                <a:latin typeface="Arial"/>
                <a:ea typeface="Arial"/>
                <a:cs typeface="Arial"/>
                <a:sym typeface="Arial"/>
              </a:rPr>
              <a:t>SDP Commitment to Equity</a:t>
            </a:r>
            <a:endParaRPr b="1" sz="3000">
              <a:solidFill>
                <a:schemeClr val="lt1"/>
              </a:solidFill>
              <a:latin typeface="Arial"/>
              <a:ea typeface="Arial"/>
              <a:cs typeface="Arial"/>
              <a:sym typeface="Arial"/>
            </a:endParaRPr>
          </a:p>
        </p:txBody>
      </p:sp>
      <p:sp>
        <p:nvSpPr>
          <p:cNvPr id="966" name="Google Shape;966;p213"/>
          <p:cNvSpPr txBox="1"/>
          <p:nvPr>
            <p:ph idx="1" type="body"/>
          </p:nvPr>
        </p:nvSpPr>
        <p:spPr>
          <a:xfrm>
            <a:off x="4468350" y="1091375"/>
            <a:ext cx="4523400" cy="3755100"/>
          </a:xfrm>
          <a:prstGeom prst="rect">
            <a:avLst/>
          </a:prstGeom>
        </p:spPr>
        <p:txBody>
          <a:bodyPr anchorCtr="0" anchor="t" bIns="45700" lIns="91425" spcFirstLastPara="1" rIns="91425" wrap="square" tIns="45700">
            <a:normAutofit fontScale="92500" lnSpcReduction="20000"/>
          </a:bodyPr>
          <a:lstStyle/>
          <a:p>
            <a:pPr indent="0" lvl="0" marL="0" rtl="0" algn="ctr">
              <a:spcBef>
                <a:spcPts val="750"/>
              </a:spcBef>
              <a:spcAft>
                <a:spcPts val="0"/>
              </a:spcAft>
              <a:buClr>
                <a:schemeClr val="dk1"/>
              </a:buClr>
              <a:buSzPct val="52380"/>
              <a:buFont typeface="Arial"/>
              <a:buNone/>
            </a:pPr>
            <a:r>
              <a:rPr b="1" lang="en" u="sng">
                <a:solidFill>
                  <a:schemeClr val="lt1"/>
                </a:solidFill>
                <a:latin typeface="Arial"/>
                <a:ea typeface="Arial"/>
                <a:cs typeface="Arial"/>
                <a:sym typeface="Arial"/>
              </a:rPr>
              <a:t>Guardrail #1</a:t>
            </a:r>
            <a:endParaRPr b="1" u="sng">
              <a:solidFill>
                <a:schemeClr val="lt1"/>
              </a:solidFill>
              <a:latin typeface="Arial"/>
              <a:ea typeface="Arial"/>
              <a:cs typeface="Arial"/>
              <a:sym typeface="Arial"/>
            </a:endParaRPr>
          </a:p>
          <a:p>
            <a:pPr indent="0" lvl="0" marL="0" rtl="0" algn="ctr">
              <a:spcBef>
                <a:spcPts val="1200"/>
              </a:spcBef>
              <a:spcAft>
                <a:spcPts val="0"/>
              </a:spcAft>
              <a:buClr>
                <a:schemeClr val="dk1"/>
              </a:buClr>
              <a:buSzPct val="52380"/>
              <a:buFont typeface="Arial"/>
              <a:buNone/>
            </a:pPr>
            <a:r>
              <a:rPr b="1" lang="en">
                <a:solidFill>
                  <a:schemeClr val="lt1"/>
                </a:solidFill>
                <a:latin typeface="Arial"/>
                <a:ea typeface="Arial"/>
                <a:cs typeface="Arial"/>
                <a:sym typeface="Arial"/>
              </a:rPr>
              <a:t>Welcoming &amp; Supporting Schools</a:t>
            </a:r>
            <a:endParaRPr b="1">
              <a:solidFill>
                <a:schemeClr val="lt1"/>
              </a:solidFill>
              <a:latin typeface="Arial"/>
              <a:ea typeface="Arial"/>
              <a:cs typeface="Arial"/>
              <a:sym typeface="Arial"/>
            </a:endParaRPr>
          </a:p>
          <a:p>
            <a:pPr indent="0" lvl="0" marL="0" rtl="0" algn="ctr">
              <a:spcBef>
                <a:spcPts val="1200"/>
              </a:spcBef>
              <a:spcAft>
                <a:spcPts val="0"/>
              </a:spcAft>
              <a:buClr>
                <a:schemeClr val="dk1"/>
              </a:buClr>
              <a:buSzPct val="59459"/>
              <a:buFont typeface="Arial"/>
              <a:buNone/>
            </a:pPr>
            <a:r>
              <a:rPr i="1" lang="en" sz="1850">
                <a:solidFill>
                  <a:schemeClr val="lt1"/>
                </a:solidFill>
                <a:latin typeface="Arial"/>
                <a:ea typeface="Arial"/>
                <a:cs typeface="Arial"/>
                <a:sym typeface="Arial"/>
              </a:rPr>
              <a:t>Every school will be a safe, welcoming and healthy place where our student, staff, and community want to be and learn each day.</a:t>
            </a:r>
            <a:endParaRPr i="1" sz="1850">
              <a:solidFill>
                <a:schemeClr val="lt1"/>
              </a:solidFill>
              <a:latin typeface="Arial"/>
              <a:ea typeface="Arial"/>
              <a:cs typeface="Arial"/>
              <a:sym typeface="Arial"/>
            </a:endParaRPr>
          </a:p>
          <a:p>
            <a:pPr indent="0" lvl="0" marL="0" rtl="0" algn="ctr">
              <a:spcBef>
                <a:spcPts val="1200"/>
              </a:spcBef>
              <a:spcAft>
                <a:spcPts val="0"/>
              </a:spcAft>
              <a:buNone/>
            </a:pPr>
            <a:r>
              <a:rPr i="1" lang="en" sz="1850">
                <a:solidFill>
                  <a:schemeClr val="lt1"/>
                </a:solidFill>
                <a:latin typeface="Arial"/>
                <a:ea typeface="Arial"/>
                <a:cs typeface="Arial"/>
                <a:sym typeface="Arial"/>
              </a:rPr>
              <a:t>This means our schools will be: Spaces with inclusive climates that provide students with access to robust social, emotional, &amp; mental health supports</a:t>
            </a:r>
            <a:endParaRPr i="1" sz="1850">
              <a:solidFill>
                <a:schemeClr val="lt1"/>
              </a:solidFill>
              <a:latin typeface="Arial"/>
              <a:ea typeface="Arial"/>
              <a:cs typeface="Arial"/>
              <a:sym typeface="Arial"/>
            </a:endParaRPr>
          </a:p>
          <a:p>
            <a:pPr indent="0" lvl="0" marL="0" rtl="0" algn="ctr">
              <a:spcBef>
                <a:spcPts val="1200"/>
              </a:spcBef>
              <a:spcAft>
                <a:spcPts val="0"/>
              </a:spcAft>
              <a:buNone/>
            </a:pPr>
            <a:r>
              <a:rPr b="1" lang="en" u="sng">
                <a:solidFill>
                  <a:schemeClr val="lt1"/>
                </a:solidFill>
                <a:latin typeface="Arial"/>
                <a:ea typeface="Arial"/>
                <a:cs typeface="Arial"/>
                <a:sym typeface="Arial"/>
              </a:rPr>
              <a:t>Guardrail #4</a:t>
            </a:r>
            <a:endParaRPr b="1" u="sng">
              <a:solidFill>
                <a:schemeClr val="lt1"/>
              </a:solidFill>
              <a:latin typeface="Arial"/>
              <a:ea typeface="Arial"/>
              <a:cs typeface="Arial"/>
              <a:sym typeface="Arial"/>
            </a:endParaRPr>
          </a:p>
          <a:p>
            <a:pPr indent="0" lvl="0" marL="0" rtl="0" algn="ctr">
              <a:spcBef>
                <a:spcPts val="1200"/>
              </a:spcBef>
              <a:spcAft>
                <a:spcPts val="0"/>
              </a:spcAft>
              <a:buNone/>
            </a:pPr>
            <a:r>
              <a:rPr b="1" lang="en">
                <a:solidFill>
                  <a:schemeClr val="lt1"/>
                </a:solidFill>
                <a:latin typeface="Arial"/>
                <a:ea typeface="Arial"/>
                <a:cs typeface="Arial"/>
                <a:sym typeface="Arial"/>
              </a:rPr>
              <a:t>Addressing Racist Practices</a:t>
            </a:r>
            <a:endParaRPr b="1">
              <a:solidFill>
                <a:schemeClr val="lt1"/>
              </a:solidFill>
              <a:latin typeface="Arial"/>
              <a:ea typeface="Arial"/>
              <a:cs typeface="Arial"/>
              <a:sym typeface="Arial"/>
            </a:endParaRPr>
          </a:p>
          <a:p>
            <a:pPr indent="0" lvl="0" marL="0" rtl="0" algn="ctr">
              <a:spcBef>
                <a:spcPts val="1200"/>
              </a:spcBef>
              <a:spcAft>
                <a:spcPts val="1200"/>
              </a:spcAft>
              <a:buNone/>
            </a:pPr>
            <a:r>
              <a:rPr i="1" lang="en" sz="1850">
                <a:solidFill>
                  <a:schemeClr val="lt1"/>
                </a:solidFill>
                <a:latin typeface="Arial"/>
                <a:ea typeface="Arial"/>
                <a:cs typeface="Arial"/>
                <a:sym typeface="Arial"/>
              </a:rPr>
              <a:t>Our students’ potential will not be limited by practices that perpetuate systemic racism and hinder student achievement</a:t>
            </a:r>
            <a:endParaRPr i="1" sz="185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214"/>
          <p:cNvSpPr txBox="1"/>
          <p:nvPr>
            <p:ph type="title"/>
          </p:nvPr>
        </p:nvSpPr>
        <p:spPr>
          <a:xfrm>
            <a:off x="312718" y="213975"/>
            <a:ext cx="8518500" cy="6285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b="1" lang="en" sz="3600" u="sng">
                <a:latin typeface="Arial"/>
                <a:ea typeface="Arial"/>
                <a:cs typeface="Arial"/>
                <a:sym typeface="Arial"/>
              </a:rPr>
              <a:t>The Journey We’re On:</a:t>
            </a:r>
            <a:endParaRPr b="1" sz="3600" u="sng">
              <a:latin typeface="Arial"/>
              <a:ea typeface="Arial"/>
              <a:cs typeface="Arial"/>
              <a:sym typeface="Arial"/>
            </a:endParaRPr>
          </a:p>
        </p:txBody>
      </p:sp>
      <p:sp>
        <p:nvSpPr>
          <p:cNvPr id="972" name="Google Shape;972;p214"/>
          <p:cNvSpPr/>
          <p:nvPr/>
        </p:nvSpPr>
        <p:spPr>
          <a:xfrm flipH="1" rot="1029859">
            <a:off x="5198837" y="2523646"/>
            <a:ext cx="1313396" cy="70755"/>
          </a:xfrm>
          <a:prstGeom prst="roundRect">
            <a:avLst>
              <a:gd fmla="val 50000" name="adj"/>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14"/>
          <p:cNvSpPr/>
          <p:nvPr/>
        </p:nvSpPr>
        <p:spPr>
          <a:xfrm rot="-1029859">
            <a:off x="4000692" y="2523646"/>
            <a:ext cx="1313396" cy="70755"/>
          </a:xfrm>
          <a:prstGeom prst="roundRect">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14"/>
          <p:cNvSpPr/>
          <p:nvPr/>
        </p:nvSpPr>
        <p:spPr>
          <a:xfrm flipH="1" rot="1029859">
            <a:off x="2793537" y="2523646"/>
            <a:ext cx="1313396" cy="70755"/>
          </a:xfrm>
          <a:prstGeom prst="roundRect">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14"/>
          <p:cNvSpPr/>
          <p:nvPr/>
        </p:nvSpPr>
        <p:spPr>
          <a:xfrm rot="-984884">
            <a:off x="1710873" y="2530067"/>
            <a:ext cx="1116820" cy="57901"/>
          </a:xfrm>
          <a:prstGeom prst="roundRect">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6" name="Google Shape;976;p214"/>
          <p:cNvGrpSpPr/>
          <p:nvPr/>
        </p:nvGrpSpPr>
        <p:grpSpPr>
          <a:xfrm>
            <a:off x="3050585" y="2609419"/>
            <a:ext cx="2006428" cy="1591636"/>
            <a:chOff x="4165140" y="2478125"/>
            <a:chExt cx="1712700" cy="1296015"/>
          </a:xfrm>
        </p:grpSpPr>
        <p:sp>
          <p:nvSpPr>
            <p:cNvPr id="977" name="Google Shape;977;p214"/>
            <p:cNvSpPr/>
            <p:nvPr/>
          </p:nvSpPr>
          <p:spPr>
            <a:xfrm rot="-1789476">
              <a:off x="4941282" y="2507399"/>
              <a:ext cx="160451" cy="160451"/>
            </a:xfrm>
            <a:prstGeom prst="ellipse">
              <a:avLst/>
            </a:prstGeom>
            <a:solidFill>
              <a:srgbClr val="FFFFFF"/>
            </a:solidFill>
            <a:ln cap="flat" cmpd="sng" w="38100">
              <a:solidFill>
                <a:srgbClr val="701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14"/>
            <p:cNvSpPr txBox="1"/>
            <p:nvPr/>
          </p:nvSpPr>
          <p:spPr>
            <a:xfrm>
              <a:off x="4166075" y="2737213"/>
              <a:ext cx="1624200" cy="276000"/>
            </a:xfrm>
            <a:prstGeom prst="rect">
              <a:avLst/>
            </a:prstGeom>
            <a:solidFill>
              <a:srgbClr val="701C7F"/>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100">
                  <a:solidFill>
                    <a:srgbClr val="F9F9F9"/>
                  </a:solidFill>
                  <a:latin typeface="Roboto"/>
                  <a:ea typeface="Roboto"/>
                  <a:cs typeface="Roboto"/>
                  <a:sym typeface="Roboto"/>
                </a:rPr>
                <a:t>February</a:t>
              </a:r>
              <a:endParaRPr b="1" sz="1100">
                <a:solidFill>
                  <a:srgbClr val="F9F9F9"/>
                </a:solidFill>
                <a:latin typeface="Roboto"/>
                <a:ea typeface="Roboto"/>
                <a:cs typeface="Roboto"/>
                <a:sym typeface="Roboto"/>
              </a:endParaRPr>
            </a:p>
          </p:txBody>
        </p:sp>
        <p:sp>
          <p:nvSpPr>
            <p:cNvPr id="979" name="Google Shape;979;p214"/>
            <p:cNvSpPr/>
            <p:nvPr/>
          </p:nvSpPr>
          <p:spPr>
            <a:xfrm>
              <a:off x="4165140" y="3070640"/>
              <a:ext cx="1712700" cy="703500"/>
            </a:xfrm>
            <a:prstGeom prst="roundRect">
              <a:avLst>
                <a:gd fmla="val 4485"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80" name="Google Shape;980;p214"/>
            <p:cNvSpPr txBox="1"/>
            <p:nvPr/>
          </p:nvSpPr>
          <p:spPr>
            <a:xfrm>
              <a:off x="4209390" y="3107840"/>
              <a:ext cx="1624200" cy="624600"/>
            </a:xfrm>
            <a:prstGeom prst="rect">
              <a:avLst/>
            </a:prstGeom>
            <a:solidFill>
              <a:srgbClr val="701C7F"/>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chemeClr val="lt1"/>
                  </a:solidFill>
                  <a:latin typeface="Roboto"/>
                  <a:ea typeface="Roboto"/>
                  <a:cs typeface="Roboto"/>
                  <a:sym typeface="Roboto"/>
                </a:rPr>
                <a:t>Identity, Power &amp; Privilege (trusting relationships)</a:t>
              </a:r>
              <a:endParaRPr sz="1100">
                <a:solidFill>
                  <a:schemeClr val="lt1"/>
                </a:solidFill>
              </a:endParaRPr>
            </a:p>
          </p:txBody>
        </p:sp>
        <p:sp>
          <p:nvSpPr>
            <p:cNvPr id="981" name="Google Shape;981;p214"/>
            <p:cNvSpPr/>
            <p:nvPr/>
          </p:nvSpPr>
          <p:spPr>
            <a:xfrm>
              <a:off x="4976490" y="3005991"/>
              <a:ext cx="90000" cy="675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2" name="Google Shape;982;p214"/>
          <p:cNvGrpSpPr/>
          <p:nvPr/>
        </p:nvGrpSpPr>
        <p:grpSpPr>
          <a:xfrm>
            <a:off x="4240539" y="974874"/>
            <a:ext cx="2006613" cy="1531138"/>
            <a:chOff x="3123140" y="1221570"/>
            <a:chExt cx="1712858" cy="1246754"/>
          </a:xfrm>
        </p:grpSpPr>
        <p:sp>
          <p:nvSpPr>
            <p:cNvPr id="983" name="Google Shape;983;p214"/>
            <p:cNvSpPr/>
            <p:nvPr/>
          </p:nvSpPr>
          <p:spPr>
            <a:xfrm rot="-1789476">
              <a:off x="3899258" y="2278597"/>
              <a:ext cx="160451" cy="160451"/>
            </a:xfrm>
            <a:prstGeom prst="ellipse">
              <a:avLst/>
            </a:prstGeom>
            <a:solidFill>
              <a:srgbClr val="FFFFFF"/>
            </a:solidFill>
            <a:ln cap="flat" cmpd="sng" w="38100">
              <a:solidFill>
                <a:srgbClr val="701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14"/>
            <p:cNvSpPr txBox="1"/>
            <p:nvPr/>
          </p:nvSpPr>
          <p:spPr>
            <a:xfrm>
              <a:off x="3156099" y="1949188"/>
              <a:ext cx="1668600" cy="276000"/>
            </a:xfrm>
            <a:prstGeom prst="rect">
              <a:avLst/>
            </a:prstGeom>
            <a:solidFill>
              <a:srgbClr val="701C7F"/>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100">
                  <a:solidFill>
                    <a:schemeClr val="lt1"/>
                  </a:solidFill>
                  <a:latin typeface="Roboto"/>
                  <a:ea typeface="Roboto"/>
                  <a:cs typeface="Roboto"/>
                  <a:sym typeface="Roboto"/>
                </a:rPr>
                <a:t>April</a:t>
              </a:r>
              <a:endParaRPr b="1" sz="1100">
                <a:solidFill>
                  <a:schemeClr val="lt1"/>
                </a:solidFill>
                <a:latin typeface="Roboto"/>
                <a:ea typeface="Roboto"/>
                <a:cs typeface="Roboto"/>
                <a:sym typeface="Roboto"/>
              </a:endParaRPr>
            </a:p>
          </p:txBody>
        </p:sp>
        <p:sp>
          <p:nvSpPr>
            <p:cNvPr id="985" name="Google Shape;985;p214"/>
            <p:cNvSpPr/>
            <p:nvPr/>
          </p:nvSpPr>
          <p:spPr>
            <a:xfrm>
              <a:off x="3123140" y="1221570"/>
              <a:ext cx="1712700" cy="703500"/>
            </a:xfrm>
            <a:prstGeom prst="roundRect">
              <a:avLst>
                <a:gd fmla="val 4485"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86" name="Google Shape;986;p214"/>
            <p:cNvSpPr/>
            <p:nvPr/>
          </p:nvSpPr>
          <p:spPr>
            <a:xfrm rot="10800000">
              <a:off x="3934465" y="1920663"/>
              <a:ext cx="90000" cy="675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14"/>
            <p:cNvSpPr txBox="1"/>
            <p:nvPr/>
          </p:nvSpPr>
          <p:spPr>
            <a:xfrm>
              <a:off x="3167398" y="1371590"/>
              <a:ext cx="1668600" cy="511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chemeClr val="lt1"/>
                  </a:solidFill>
                  <a:latin typeface="Roboto"/>
                  <a:ea typeface="Roboto"/>
                  <a:cs typeface="Roboto"/>
                  <a:sym typeface="Roboto"/>
                </a:rPr>
                <a:t>Checking &amp; Challenging Bias Pt I</a:t>
              </a:r>
              <a:endParaRPr sz="1100">
                <a:solidFill>
                  <a:schemeClr val="lt1"/>
                </a:solidFill>
                <a:latin typeface="Roboto"/>
                <a:ea typeface="Roboto"/>
                <a:cs typeface="Roboto"/>
                <a:sym typeface="Roboto"/>
              </a:endParaRPr>
            </a:p>
          </p:txBody>
        </p:sp>
      </p:grpSp>
      <p:grpSp>
        <p:nvGrpSpPr>
          <p:cNvPr id="988" name="Google Shape;988;p214"/>
          <p:cNvGrpSpPr/>
          <p:nvPr/>
        </p:nvGrpSpPr>
        <p:grpSpPr>
          <a:xfrm>
            <a:off x="5412184" y="2575922"/>
            <a:ext cx="2006428" cy="1511416"/>
            <a:chOff x="4025501" y="2423575"/>
            <a:chExt cx="1712700" cy="1230695"/>
          </a:xfrm>
        </p:grpSpPr>
        <p:sp>
          <p:nvSpPr>
            <p:cNvPr id="989" name="Google Shape;989;p214"/>
            <p:cNvSpPr/>
            <p:nvPr/>
          </p:nvSpPr>
          <p:spPr>
            <a:xfrm rot="-1789476">
              <a:off x="4801620" y="2452849"/>
              <a:ext cx="160451" cy="160451"/>
            </a:xfrm>
            <a:prstGeom prst="ellipse">
              <a:avLst/>
            </a:prstGeom>
            <a:solidFill>
              <a:srgbClr val="FFFFFF"/>
            </a:solidFill>
            <a:ln cap="flat" cmpd="sng" w="38100">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14"/>
            <p:cNvSpPr txBox="1"/>
            <p:nvPr/>
          </p:nvSpPr>
          <p:spPr>
            <a:xfrm>
              <a:off x="4069745" y="2686280"/>
              <a:ext cx="1624200" cy="2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100">
                  <a:solidFill>
                    <a:srgbClr val="5E5E5E"/>
                  </a:solidFill>
                  <a:latin typeface="Roboto"/>
                  <a:ea typeface="Roboto"/>
                  <a:cs typeface="Roboto"/>
                  <a:sym typeface="Roboto"/>
                </a:rPr>
                <a:t>May</a:t>
              </a:r>
              <a:endParaRPr b="1" sz="1100">
                <a:solidFill>
                  <a:srgbClr val="5E5E5E"/>
                </a:solidFill>
                <a:latin typeface="Roboto"/>
                <a:ea typeface="Roboto"/>
                <a:cs typeface="Roboto"/>
                <a:sym typeface="Roboto"/>
              </a:endParaRPr>
            </a:p>
          </p:txBody>
        </p:sp>
        <p:sp>
          <p:nvSpPr>
            <p:cNvPr id="991" name="Google Shape;991;p214"/>
            <p:cNvSpPr/>
            <p:nvPr/>
          </p:nvSpPr>
          <p:spPr>
            <a:xfrm>
              <a:off x="4025501" y="2950770"/>
              <a:ext cx="1712700" cy="703500"/>
            </a:xfrm>
            <a:prstGeom prst="roundRect">
              <a:avLst>
                <a:gd fmla="val 4485"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92" name="Google Shape;992;p214"/>
            <p:cNvSpPr txBox="1"/>
            <p:nvPr/>
          </p:nvSpPr>
          <p:spPr>
            <a:xfrm>
              <a:off x="4069742" y="3117200"/>
              <a:ext cx="1624200" cy="511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5E5E5E"/>
                  </a:solidFill>
                  <a:latin typeface="Roboto"/>
                  <a:ea typeface="Roboto"/>
                  <a:cs typeface="Roboto"/>
                  <a:sym typeface="Roboto"/>
                </a:rPr>
                <a:t>Checking &amp; Challenging Bias Pt II</a:t>
              </a:r>
              <a:endParaRPr sz="1100">
                <a:solidFill>
                  <a:srgbClr val="5E5E5E"/>
                </a:solidFill>
                <a:latin typeface="Roboto"/>
                <a:ea typeface="Roboto"/>
                <a:cs typeface="Roboto"/>
                <a:sym typeface="Roboto"/>
              </a:endParaRPr>
            </a:p>
          </p:txBody>
        </p:sp>
        <p:sp>
          <p:nvSpPr>
            <p:cNvPr id="993" name="Google Shape;993;p214"/>
            <p:cNvSpPr/>
            <p:nvPr/>
          </p:nvSpPr>
          <p:spPr>
            <a:xfrm>
              <a:off x="4976490" y="3005991"/>
              <a:ext cx="90000" cy="675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4" name="Google Shape;994;p214"/>
          <p:cNvSpPr txBox="1"/>
          <p:nvPr/>
        </p:nvSpPr>
        <p:spPr>
          <a:xfrm>
            <a:off x="1255800" y="4333450"/>
            <a:ext cx="7035000" cy="615600"/>
          </a:xfrm>
          <a:prstGeom prst="rect">
            <a:avLst/>
          </a:prstGeom>
          <a:noFill/>
          <a:ln cap="flat" cmpd="sng" w="19050">
            <a:solidFill>
              <a:srgbClr val="88888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888888"/>
                </a:solidFill>
              </a:rPr>
              <a:t>2024 George Washington High School Equity PLCs</a:t>
            </a:r>
            <a:endParaRPr b="1"/>
          </a:p>
          <a:p>
            <a:pPr indent="0" lvl="0" marL="0" rtl="0" algn="ctr">
              <a:spcBef>
                <a:spcPts val="0"/>
              </a:spcBef>
              <a:spcAft>
                <a:spcPts val="0"/>
              </a:spcAft>
              <a:buNone/>
            </a:pPr>
            <a:r>
              <a:t/>
            </a:r>
            <a:endParaRPr/>
          </a:p>
        </p:txBody>
      </p:sp>
      <p:grpSp>
        <p:nvGrpSpPr>
          <p:cNvPr id="995" name="Google Shape;995;p214"/>
          <p:cNvGrpSpPr/>
          <p:nvPr/>
        </p:nvGrpSpPr>
        <p:grpSpPr>
          <a:xfrm>
            <a:off x="1843949" y="974874"/>
            <a:ext cx="2006428" cy="1531138"/>
            <a:chOff x="1072790" y="1221570"/>
            <a:chExt cx="1712700" cy="1246754"/>
          </a:xfrm>
        </p:grpSpPr>
        <p:sp>
          <p:nvSpPr>
            <p:cNvPr id="996" name="Google Shape;996;p214"/>
            <p:cNvSpPr/>
            <p:nvPr/>
          </p:nvSpPr>
          <p:spPr>
            <a:xfrm>
              <a:off x="1072790" y="1221570"/>
              <a:ext cx="1712700" cy="703500"/>
            </a:xfrm>
            <a:prstGeom prst="roundRect">
              <a:avLst>
                <a:gd fmla="val 4485"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97" name="Google Shape;997;p214"/>
            <p:cNvSpPr/>
            <p:nvPr/>
          </p:nvSpPr>
          <p:spPr>
            <a:xfrm rot="10800000">
              <a:off x="1884115" y="1920663"/>
              <a:ext cx="90000" cy="67500"/>
            </a:xfrm>
            <a:prstGeom prst="triangle">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14"/>
            <p:cNvSpPr txBox="1"/>
            <p:nvPr/>
          </p:nvSpPr>
          <p:spPr>
            <a:xfrm>
              <a:off x="1139639" y="1315210"/>
              <a:ext cx="1624200" cy="511800"/>
            </a:xfrm>
            <a:prstGeom prst="rect">
              <a:avLst/>
            </a:prstGeom>
            <a:solidFill>
              <a:srgbClr val="701C7F"/>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chemeClr val="lt1"/>
                  </a:solidFill>
                  <a:latin typeface="Roboto"/>
                  <a:ea typeface="Roboto"/>
                  <a:cs typeface="Roboto"/>
                  <a:sym typeface="Roboto"/>
                </a:rPr>
                <a:t>Conocimiento (trusting relationships)</a:t>
              </a:r>
              <a:endParaRPr sz="1100">
                <a:solidFill>
                  <a:schemeClr val="lt1"/>
                </a:solidFill>
                <a:latin typeface="Roboto"/>
                <a:ea typeface="Roboto"/>
                <a:cs typeface="Roboto"/>
                <a:sym typeface="Roboto"/>
              </a:endParaRPr>
            </a:p>
          </p:txBody>
        </p:sp>
        <p:sp>
          <p:nvSpPr>
            <p:cNvPr id="999" name="Google Shape;999;p214"/>
            <p:cNvSpPr/>
            <p:nvPr/>
          </p:nvSpPr>
          <p:spPr>
            <a:xfrm rot="-1789476">
              <a:off x="1846080" y="2278597"/>
              <a:ext cx="160451" cy="160451"/>
            </a:xfrm>
            <a:prstGeom prst="ellipse">
              <a:avLst/>
            </a:prstGeom>
            <a:solidFill>
              <a:schemeClr val="lt1"/>
            </a:solidFill>
            <a:ln cap="flat" cmpd="sng" w="38100">
              <a:solidFill>
                <a:srgbClr val="701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14"/>
            <p:cNvSpPr txBox="1"/>
            <p:nvPr/>
          </p:nvSpPr>
          <p:spPr>
            <a:xfrm>
              <a:off x="1403369" y="1986913"/>
              <a:ext cx="1161000" cy="276000"/>
            </a:xfrm>
            <a:prstGeom prst="rect">
              <a:avLst/>
            </a:prstGeom>
            <a:solidFill>
              <a:srgbClr val="701C7F"/>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solidFill>
                    <a:schemeClr val="lt1"/>
                  </a:solidFill>
                  <a:latin typeface="Roboto"/>
                  <a:ea typeface="Roboto"/>
                  <a:cs typeface="Roboto"/>
                  <a:sym typeface="Roboto"/>
                </a:rPr>
                <a:t>January</a:t>
              </a:r>
              <a:endParaRPr b="1" sz="1200">
                <a:solidFill>
                  <a:schemeClr val="lt1"/>
                </a:solidFill>
                <a:latin typeface="Roboto"/>
                <a:ea typeface="Roboto"/>
                <a:cs typeface="Roboto"/>
                <a:sym typeface="Roboto"/>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215"/>
          <p:cNvSpPr/>
          <p:nvPr/>
        </p:nvSpPr>
        <p:spPr>
          <a:xfrm>
            <a:off x="0" y="-46875"/>
            <a:ext cx="9144000" cy="960000"/>
          </a:xfrm>
          <a:prstGeom prst="rect">
            <a:avLst/>
          </a:prstGeom>
          <a:solidFill>
            <a:srgbClr val="00365F"/>
          </a:solidFill>
          <a:ln cap="flat" cmpd="sng" w="9525">
            <a:solidFill>
              <a:srgbClr val="6DCF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15"/>
          <p:cNvSpPr txBox="1"/>
          <p:nvPr>
            <p:ph idx="12" type="sldNum"/>
          </p:nvPr>
        </p:nvSpPr>
        <p:spPr>
          <a:xfrm>
            <a:off x="6012179" y="4767263"/>
            <a:ext cx="2503200" cy="250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888888"/>
              </a:buClr>
              <a:buSzPts val="900"/>
              <a:buFont typeface="Calibri"/>
              <a:buNone/>
            </a:pPr>
            <a:fld id="{00000000-1234-1234-1234-123412341234}" type="slidenum">
              <a:rPr lang="en"/>
              <a:t>‹#›</a:t>
            </a:fld>
            <a:endParaRPr/>
          </a:p>
        </p:txBody>
      </p:sp>
      <p:cxnSp>
        <p:nvCxnSpPr>
          <p:cNvPr id="1008" name="Google Shape;1008;p215"/>
          <p:cNvCxnSpPr/>
          <p:nvPr/>
        </p:nvCxnSpPr>
        <p:spPr>
          <a:xfrm>
            <a:off x="742950" y="4767263"/>
            <a:ext cx="7692300" cy="900"/>
          </a:xfrm>
          <a:prstGeom prst="straightConnector1">
            <a:avLst/>
          </a:prstGeom>
          <a:noFill/>
          <a:ln cap="flat" cmpd="sng" w="9525">
            <a:solidFill>
              <a:srgbClr val="0B315B"/>
            </a:solidFill>
            <a:prstDash val="solid"/>
            <a:miter lim="8000"/>
            <a:headEnd len="sm" w="sm" type="none"/>
            <a:tailEnd len="sm" w="sm" type="none"/>
          </a:ln>
        </p:spPr>
      </p:cxnSp>
      <p:sp>
        <p:nvSpPr>
          <p:cNvPr id="1009" name="Google Shape;1009;p215"/>
          <p:cNvSpPr/>
          <p:nvPr/>
        </p:nvSpPr>
        <p:spPr>
          <a:xfrm>
            <a:off x="262500" y="164875"/>
            <a:ext cx="7861200" cy="878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B315B"/>
              </a:buClr>
              <a:buSzPts val="3000"/>
              <a:buFont typeface="Calibri"/>
              <a:buNone/>
            </a:pPr>
            <a:r>
              <a:rPr b="1" lang="en" sz="4000">
                <a:solidFill>
                  <a:schemeClr val="lt1"/>
                </a:solidFill>
              </a:rPr>
              <a:t>Today’s Objectives</a:t>
            </a:r>
            <a:endParaRPr b="0" i="0" sz="2100" u="none" cap="none" strike="noStrike">
              <a:solidFill>
                <a:schemeClr val="lt1"/>
              </a:solidFill>
              <a:latin typeface="Arial"/>
              <a:ea typeface="Arial"/>
              <a:cs typeface="Arial"/>
              <a:sym typeface="Arial"/>
            </a:endParaRPr>
          </a:p>
        </p:txBody>
      </p:sp>
      <p:cxnSp>
        <p:nvCxnSpPr>
          <p:cNvPr id="1010" name="Google Shape;1010;p215"/>
          <p:cNvCxnSpPr/>
          <p:nvPr/>
        </p:nvCxnSpPr>
        <p:spPr>
          <a:xfrm>
            <a:off x="0" y="913125"/>
            <a:ext cx="9118200" cy="25800"/>
          </a:xfrm>
          <a:prstGeom prst="straightConnector1">
            <a:avLst/>
          </a:prstGeom>
          <a:noFill/>
          <a:ln cap="flat" cmpd="sng" w="76200">
            <a:solidFill>
              <a:srgbClr val="A5A5A5"/>
            </a:solidFill>
            <a:prstDash val="solid"/>
            <a:round/>
            <a:headEnd len="med" w="med" type="none"/>
            <a:tailEnd len="med" w="med" type="none"/>
          </a:ln>
        </p:spPr>
      </p:cxnSp>
      <p:grpSp>
        <p:nvGrpSpPr>
          <p:cNvPr id="1011" name="Google Shape;1011;p215"/>
          <p:cNvGrpSpPr/>
          <p:nvPr/>
        </p:nvGrpSpPr>
        <p:grpSpPr>
          <a:xfrm>
            <a:off x="53850" y="3119587"/>
            <a:ext cx="8069843" cy="1044393"/>
            <a:chOff x="-331168" y="2207515"/>
            <a:chExt cx="7981251" cy="1106114"/>
          </a:xfrm>
        </p:grpSpPr>
        <p:sp>
          <p:nvSpPr>
            <p:cNvPr id="1012" name="Google Shape;1012;p215"/>
            <p:cNvSpPr txBox="1"/>
            <p:nvPr/>
          </p:nvSpPr>
          <p:spPr>
            <a:xfrm>
              <a:off x="-331168" y="2237554"/>
              <a:ext cx="3088800" cy="9303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b="1" lang="en" sz="2300">
                  <a:solidFill>
                    <a:srgbClr val="0B315B"/>
                  </a:solidFill>
                  <a:latin typeface="Roboto"/>
                  <a:ea typeface="Roboto"/>
                  <a:cs typeface="Roboto"/>
                  <a:sym typeface="Roboto"/>
                </a:rPr>
                <a:t>Connecting to our Context</a:t>
              </a:r>
              <a:endParaRPr b="1" sz="2300">
                <a:solidFill>
                  <a:srgbClr val="0B315B"/>
                </a:solidFill>
                <a:latin typeface="Roboto"/>
                <a:ea typeface="Roboto"/>
                <a:cs typeface="Roboto"/>
                <a:sym typeface="Roboto"/>
              </a:endParaRPr>
            </a:p>
          </p:txBody>
        </p:sp>
        <p:sp>
          <p:nvSpPr>
            <p:cNvPr id="1013" name="Google Shape;1013;p215"/>
            <p:cNvSpPr/>
            <p:nvPr/>
          </p:nvSpPr>
          <p:spPr>
            <a:xfrm>
              <a:off x="2853384" y="2207515"/>
              <a:ext cx="4796700" cy="1106100"/>
            </a:xfrm>
            <a:prstGeom prst="rect">
              <a:avLst/>
            </a:prstGeom>
            <a:solidFill>
              <a:srgbClr val="ED7D31"/>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014" name="Google Shape;1014;p215"/>
            <p:cNvSpPr txBox="1"/>
            <p:nvPr/>
          </p:nvSpPr>
          <p:spPr>
            <a:xfrm>
              <a:off x="2853309" y="2207529"/>
              <a:ext cx="4796700" cy="1106100"/>
            </a:xfrm>
            <a:prstGeom prst="rect">
              <a:avLst/>
            </a:prstGeom>
            <a:solidFill>
              <a:srgbClr val="919191"/>
            </a:solid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en" sz="1800">
                  <a:solidFill>
                    <a:srgbClr val="FFFFFF"/>
                  </a:solidFill>
                  <a:latin typeface="Roboto"/>
                  <a:ea typeface="Roboto"/>
                  <a:cs typeface="Roboto"/>
                  <a:sym typeface="Roboto"/>
                </a:rPr>
                <a:t>Examine how implicit bias shows up in education.</a:t>
              </a:r>
              <a:endParaRPr b="1" sz="1800">
                <a:solidFill>
                  <a:srgbClr val="FFFFFF"/>
                </a:solidFill>
                <a:latin typeface="Roboto"/>
                <a:ea typeface="Roboto"/>
                <a:cs typeface="Roboto"/>
                <a:sym typeface="Roboto"/>
              </a:endParaRPr>
            </a:p>
          </p:txBody>
        </p:sp>
      </p:grpSp>
      <p:grpSp>
        <p:nvGrpSpPr>
          <p:cNvPr id="1015" name="Google Shape;1015;p215"/>
          <p:cNvGrpSpPr/>
          <p:nvPr/>
        </p:nvGrpSpPr>
        <p:grpSpPr>
          <a:xfrm>
            <a:off x="551950" y="1577150"/>
            <a:ext cx="7571750" cy="878406"/>
            <a:chOff x="211850" y="1323154"/>
            <a:chExt cx="7571750" cy="731700"/>
          </a:xfrm>
        </p:grpSpPr>
        <p:sp>
          <p:nvSpPr>
            <p:cNvPr id="1016" name="Google Shape;1016;p215"/>
            <p:cNvSpPr txBox="1"/>
            <p:nvPr/>
          </p:nvSpPr>
          <p:spPr>
            <a:xfrm>
              <a:off x="211850" y="1374173"/>
              <a:ext cx="25032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b="1" lang="en" sz="2300">
                  <a:solidFill>
                    <a:srgbClr val="0B315B"/>
                  </a:solidFill>
                  <a:latin typeface="Roboto"/>
                  <a:ea typeface="Roboto"/>
                  <a:cs typeface="Roboto"/>
                  <a:sym typeface="Roboto"/>
                </a:rPr>
                <a:t>Critical Self Reflection</a:t>
              </a:r>
              <a:endParaRPr b="1" sz="2300">
                <a:solidFill>
                  <a:srgbClr val="0B315B"/>
                </a:solidFill>
                <a:latin typeface="Roboto"/>
                <a:ea typeface="Roboto"/>
                <a:cs typeface="Roboto"/>
                <a:sym typeface="Roboto"/>
              </a:endParaRPr>
            </a:p>
          </p:txBody>
        </p:sp>
        <p:sp>
          <p:nvSpPr>
            <p:cNvPr id="1017" name="Google Shape;1017;p215"/>
            <p:cNvSpPr/>
            <p:nvPr/>
          </p:nvSpPr>
          <p:spPr>
            <a:xfrm>
              <a:off x="2888800" y="1323154"/>
              <a:ext cx="4894800" cy="731700"/>
            </a:xfrm>
            <a:prstGeom prst="rect">
              <a:avLst/>
            </a:prstGeom>
            <a:solidFill>
              <a:srgbClr val="919191"/>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018" name="Google Shape;1018;p215"/>
            <p:cNvSpPr txBox="1"/>
            <p:nvPr/>
          </p:nvSpPr>
          <p:spPr>
            <a:xfrm>
              <a:off x="3017764" y="1401328"/>
              <a:ext cx="4765800" cy="575400"/>
            </a:xfrm>
            <a:prstGeom prst="rect">
              <a:avLst/>
            </a:prstGeom>
            <a:solidFill>
              <a:srgbClr val="919191"/>
            </a:solid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000000"/>
                </a:buClr>
                <a:buSzPts val="1100"/>
                <a:buFont typeface="Arial"/>
                <a:buNone/>
              </a:pPr>
              <a:r>
                <a:t/>
              </a:r>
              <a:endParaRPr sz="1800">
                <a:solidFill>
                  <a:srgbClr val="FFFFFF"/>
                </a:solidFill>
                <a:latin typeface="Roboto"/>
                <a:ea typeface="Roboto"/>
                <a:cs typeface="Roboto"/>
                <a:sym typeface="Roboto"/>
              </a:endParaRPr>
            </a:p>
            <a:p>
              <a:pPr indent="0" lvl="0" marL="0" rtl="0" algn="l">
                <a:lnSpc>
                  <a:spcPct val="115000"/>
                </a:lnSpc>
                <a:spcBef>
                  <a:spcPts val="0"/>
                </a:spcBef>
                <a:spcAft>
                  <a:spcPts val="0"/>
                </a:spcAft>
                <a:buClr>
                  <a:srgbClr val="000000"/>
                </a:buClr>
                <a:buSzPts val="1100"/>
                <a:buFont typeface="Arial"/>
                <a:buNone/>
              </a:pPr>
              <a:r>
                <a:t/>
              </a:r>
              <a:endParaRPr b="1" sz="1800">
                <a:solidFill>
                  <a:srgbClr val="FFFFFF"/>
                </a:solidFill>
                <a:latin typeface="Roboto"/>
                <a:ea typeface="Roboto"/>
                <a:cs typeface="Roboto"/>
                <a:sym typeface="Roboto"/>
              </a:endParaRPr>
            </a:p>
            <a:p>
              <a:pPr indent="0" lvl="0" marL="0" rtl="0" algn="l">
                <a:lnSpc>
                  <a:spcPct val="115000"/>
                </a:lnSpc>
                <a:spcBef>
                  <a:spcPts val="0"/>
                </a:spcBef>
                <a:spcAft>
                  <a:spcPts val="0"/>
                </a:spcAft>
                <a:buClr>
                  <a:srgbClr val="000000"/>
                </a:buClr>
                <a:buSzPts val="1100"/>
                <a:buFont typeface="Arial"/>
                <a:buNone/>
              </a:pPr>
              <a:r>
                <a:rPr b="1" lang="en" sz="1800">
                  <a:solidFill>
                    <a:srgbClr val="FFFFFF"/>
                  </a:solidFill>
                  <a:latin typeface="Roboto"/>
                  <a:ea typeface="Roboto"/>
                  <a:cs typeface="Roboto"/>
                  <a:sym typeface="Roboto"/>
                </a:rPr>
                <a:t>Understand and hone our awareness of implicit/unconscious bias.</a:t>
              </a:r>
              <a:endParaRPr b="1" sz="1800">
                <a:solidFill>
                  <a:srgbClr val="FFFFFF"/>
                </a:solidFill>
                <a:latin typeface="Roboto"/>
                <a:ea typeface="Roboto"/>
                <a:cs typeface="Roboto"/>
                <a:sym typeface="Roboto"/>
              </a:endParaRPr>
            </a:p>
            <a:p>
              <a:pPr indent="0" lvl="0" marL="0" rtl="0" algn="l">
                <a:lnSpc>
                  <a:spcPct val="115000"/>
                </a:lnSpc>
                <a:spcBef>
                  <a:spcPts val="0"/>
                </a:spcBef>
                <a:spcAft>
                  <a:spcPts val="0"/>
                </a:spcAft>
                <a:buClr>
                  <a:srgbClr val="000000"/>
                </a:buClr>
                <a:buSzPts val="1100"/>
                <a:buFont typeface="Arial"/>
                <a:buNone/>
              </a:pPr>
              <a:r>
                <a:t/>
              </a:r>
              <a:endParaRPr b="1" sz="18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sz="1800">
                <a:solidFill>
                  <a:srgbClr val="FFFFFF"/>
                </a:solidFill>
                <a:latin typeface="Roboto"/>
                <a:ea typeface="Roboto"/>
                <a:cs typeface="Roboto"/>
                <a:sym typeface="Robo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216"/>
          <p:cNvSpPr/>
          <p:nvPr/>
        </p:nvSpPr>
        <p:spPr>
          <a:xfrm>
            <a:off x="1077149" y="204854"/>
            <a:ext cx="7778400" cy="4832100"/>
          </a:xfrm>
          <a:prstGeom prst="roundRect">
            <a:avLst>
              <a:gd fmla="val 16667" name="adj"/>
            </a:avLst>
          </a:prstGeom>
          <a:noFill/>
          <a:ln cap="flat" cmpd="sng" w="28575">
            <a:solidFill>
              <a:srgbClr val="00365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24" name="Google Shape;1024;p216"/>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025" name="Google Shape;1025;p216"/>
          <p:cNvSpPr txBox="1"/>
          <p:nvPr/>
        </p:nvSpPr>
        <p:spPr>
          <a:xfrm rot="-5400000">
            <a:off x="-2061112" y="22484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rPr>
              <a:t>Community Agreements</a:t>
            </a:r>
            <a:endParaRPr b="1" sz="3000">
              <a:solidFill>
                <a:schemeClr val="lt1"/>
              </a:solidFill>
            </a:endParaRPr>
          </a:p>
        </p:txBody>
      </p:sp>
      <p:sp>
        <p:nvSpPr>
          <p:cNvPr id="1026" name="Google Shape;1026;p216"/>
          <p:cNvSpPr txBox="1"/>
          <p:nvPr/>
        </p:nvSpPr>
        <p:spPr>
          <a:xfrm>
            <a:off x="1472175" y="1327900"/>
            <a:ext cx="6438300" cy="2124900"/>
          </a:xfrm>
          <a:prstGeom prst="rect">
            <a:avLst/>
          </a:prstGeom>
          <a:noFill/>
          <a:ln>
            <a:noFill/>
          </a:ln>
        </p:spPr>
        <p:txBody>
          <a:bodyPr anchorCtr="0" anchor="t" bIns="68575" lIns="68575" spcFirstLastPara="1" rIns="68575" wrap="square" tIns="68575">
            <a:spAutoFit/>
          </a:bodyPr>
          <a:lstStyle/>
          <a:p>
            <a:pPr indent="-349250" lvl="0" marL="342900" rtl="0" algn="l">
              <a:lnSpc>
                <a:spcPct val="115000"/>
              </a:lnSpc>
              <a:spcBef>
                <a:spcPts val="0"/>
              </a:spcBef>
              <a:spcAft>
                <a:spcPts val="0"/>
              </a:spcAft>
              <a:buClr>
                <a:schemeClr val="dk1"/>
              </a:buClr>
              <a:buSzPts val="2900"/>
              <a:buFont typeface="Calibri"/>
              <a:buChar char="●"/>
            </a:pPr>
            <a:r>
              <a:rPr lang="en" sz="2900">
                <a:solidFill>
                  <a:schemeClr val="dk1"/>
                </a:solidFill>
                <a:latin typeface="Calibri"/>
                <a:ea typeface="Calibri"/>
                <a:cs typeface="Calibri"/>
                <a:sym typeface="Calibri"/>
              </a:rPr>
              <a:t>Stay engaged </a:t>
            </a:r>
            <a:endParaRPr sz="2900">
              <a:solidFill>
                <a:schemeClr val="dk1"/>
              </a:solidFill>
              <a:latin typeface="Calibri"/>
              <a:ea typeface="Calibri"/>
              <a:cs typeface="Calibri"/>
              <a:sym typeface="Calibri"/>
            </a:endParaRPr>
          </a:p>
          <a:p>
            <a:pPr indent="-349250" lvl="0" marL="342900" rtl="0" algn="l">
              <a:lnSpc>
                <a:spcPct val="115000"/>
              </a:lnSpc>
              <a:spcBef>
                <a:spcPts val="0"/>
              </a:spcBef>
              <a:spcAft>
                <a:spcPts val="0"/>
              </a:spcAft>
              <a:buClr>
                <a:schemeClr val="dk1"/>
              </a:buClr>
              <a:buSzPts val="2900"/>
              <a:buFont typeface="Calibri"/>
              <a:buChar char="●"/>
            </a:pPr>
            <a:r>
              <a:rPr lang="en" sz="2900">
                <a:solidFill>
                  <a:schemeClr val="dk1"/>
                </a:solidFill>
                <a:latin typeface="Calibri"/>
                <a:ea typeface="Calibri"/>
                <a:cs typeface="Calibri"/>
                <a:sym typeface="Calibri"/>
              </a:rPr>
              <a:t>Speak your truth, using “I” statements</a:t>
            </a:r>
            <a:endParaRPr sz="2900">
              <a:solidFill>
                <a:schemeClr val="dk1"/>
              </a:solidFill>
              <a:latin typeface="Calibri"/>
              <a:ea typeface="Calibri"/>
              <a:cs typeface="Calibri"/>
              <a:sym typeface="Calibri"/>
            </a:endParaRPr>
          </a:p>
          <a:p>
            <a:pPr indent="-349250" lvl="0" marL="342900" rtl="0" algn="l">
              <a:lnSpc>
                <a:spcPct val="115000"/>
              </a:lnSpc>
              <a:spcBef>
                <a:spcPts val="0"/>
              </a:spcBef>
              <a:spcAft>
                <a:spcPts val="0"/>
              </a:spcAft>
              <a:buClr>
                <a:schemeClr val="dk1"/>
              </a:buClr>
              <a:buSzPts val="2900"/>
              <a:buFont typeface="Calibri"/>
              <a:buChar char="●"/>
            </a:pPr>
            <a:r>
              <a:rPr lang="en" sz="2900">
                <a:solidFill>
                  <a:schemeClr val="dk1"/>
                </a:solidFill>
                <a:latin typeface="Calibri"/>
                <a:ea typeface="Calibri"/>
                <a:cs typeface="Calibri"/>
                <a:sym typeface="Calibri"/>
              </a:rPr>
              <a:t>Remain curious</a:t>
            </a:r>
            <a:endParaRPr sz="2900">
              <a:solidFill>
                <a:schemeClr val="dk1"/>
              </a:solidFill>
              <a:latin typeface="Calibri"/>
              <a:ea typeface="Calibri"/>
              <a:cs typeface="Calibri"/>
              <a:sym typeface="Calibri"/>
            </a:endParaRPr>
          </a:p>
          <a:p>
            <a:pPr indent="-349250" lvl="0" marL="342900" rtl="0" algn="l">
              <a:lnSpc>
                <a:spcPct val="115000"/>
              </a:lnSpc>
              <a:spcBef>
                <a:spcPts val="0"/>
              </a:spcBef>
              <a:spcAft>
                <a:spcPts val="0"/>
              </a:spcAft>
              <a:buClr>
                <a:schemeClr val="dk1"/>
              </a:buClr>
              <a:buSzPts val="2900"/>
              <a:buFont typeface="Calibri"/>
              <a:buChar char="●"/>
            </a:pPr>
            <a:r>
              <a:rPr lang="en" sz="2900">
                <a:solidFill>
                  <a:schemeClr val="dk1"/>
                </a:solidFill>
                <a:latin typeface="Calibri"/>
                <a:ea typeface="Calibri"/>
                <a:cs typeface="Calibri"/>
                <a:sym typeface="Calibri"/>
              </a:rPr>
              <a:t>Own any discomfort</a:t>
            </a:r>
            <a:endParaRPr sz="2900">
              <a:solidFill>
                <a:schemeClr val="dk1"/>
              </a:solidFill>
              <a:latin typeface="Calibri"/>
              <a:ea typeface="Calibri"/>
              <a:cs typeface="Calibri"/>
              <a:sym typeface="Calibri"/>
            </a:endParaRPr>
          </a:p>
        </p:txBody>
      </p:sp>
      <p:pic>
        <p:nvPicPr>
          <p:cNvPr id="1027" name="Google Shape;1027;p216"/>
          <p:cNvPicPr preferRelativeResize="0"/>
          <p:nvPr/>
        </p:nvPicPr>
        <p:blipFill>
          <a:blip r:embed="rId3">
            <a:alphaModFix/>
          </a:blip>
          <a:stretch>
            <a:fillRect/>
          </a:stretch>
        </p:blipFill>
        <p:spPr>
          <a:xfrm>
            <a:off x="6438756" y="2714219"/>
            <a:ext cx="2144512" cy="1755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217"/>
          <p:cNvSpPr/>
          <p:nvPr/>
        </p:nvSpPr>
        <p:spPr>
          <a:xfrm>
            <a:off x="1077149" y="204854"/>
            <a:ext cx="7778400" cy="4832100"/>
          </a:xfrm>
          <a:prstGeom prst="roundRect">
            <a:avLst>
              <a:gd fmla="val 16667" name="adj"/>
            </a:avLst>
          </a:prstGeom>
          <a:noFill/>
          <a:ln cap="flat" cmpd="sng" w="28575">
            <a:solidFill>
              <a:srgbClr val="00365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33" name="Google Shape;1033;p217"/>
          <p:cNvSpPr/>
          <p:nvPr/>
        </p:nvSpPr>
        <p:spPr>
          <a:xfrm>
            <a:off x="0" y="0"/>
            <a:ext cx="808200" cy="5143500"/>
          </a:xfrm>
          <a:prstGeom prst="rect">
            <a:avLst/>
          </a:prstGeom>
          <a:solidFill>
            <a:srgbClr val="0036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Condensed"/>
              <a:ea typeface="Roboto Condensed"/>
              <a:cs typeface="Roboto Condensed"/>
              <a:sym typeface="Roboto Condensed"/>
            </a:endParaRPr>
          </a:p>
        </p:txBody>
      </p:sp>
      <p:sp>
        <p:nvSpPr>
          <p:cNvPr id="1034" name="Google Shape;1034;p217"/>
          <p:cNvSpPr txBox="1"/>
          <p:nvPr/>
        </p:nvSpPr>
        <p:spPr>
          <a:xfrm rot="-5400000">
            <a:off x="-2061112" y="2248462"/>
            <a:ext cx="493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rPr>
              <a:t>Things We Agree On</a:t>
            </a:r>
            <a:endParaRPr b="1" sz="3000">
              <a:solidFill>
                <a:schemeClr val="lt1"/>
              </a:solidFill>
            </a:endParaRPr>
          </a:p>
        </p:txBody>
      </p:sp>
      <p:sp>
        <p:nvSpPr>
          <p:cNvPr id="1035" name="Google Shape;1035;p217"/>
          <p:cNvSpPr txBox="1"/>
          <p:nvPr/>
        </p:nvSpPr>
        <p:spPr>
          <a:xfrm>
            <a:off x="1407425" y="449075"/>
            <a:ext cx="6853500" cy="36648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lang="en" sz="2900">
                <a:solidFill>
                  <a:schemeClr val="dk1"/>
                </a:solidFill>
                <a:latin typeface="Calibri"/>
                <a:ea typeface="Calibri"/>
                <a:cs typeface="Calibri"/>
                <a:sym typeface="Calibri"/>
              </a:rPr>
              <a:t>Things We Agree On:</a:t>
            </a:r>
            <a:endParaRPr sz="2900">
              <a:solidFill>
                <a:schemeClr val="dk1"/>
              </a:solidFill>
              <a:latin typeface="Calibri"/>
              <a:ea typeface="Calibri"/>
              <a:cs typeface="Calibri"/>
              <a:sym typeface="Calibri"/>
            </a:endParaRPr>
          </a:p>
          <a:p>
            <a:pPr indent="-412750" lvl="0" marL="457200" rtl="0" algn="l">
              <a:lnSpc>
                <a:spcPct val="115000"/>
              </a:lnSpc>
              <a:spcBef>
                <a:spcPts val="0"/>
              </a:spcBef>
              <a:spcAft>
                <a:spcPts val="0"/>
              </a:spcAft>
              <a:buClr>
                <a:schemeClr val="dk1"/>
              </a:buClr>
              <a:buSzPts val="2900"/>
              <a:buFont typeface="Calibri"/>
              <a:buAutoNum type="arabicPeriod"/>
            </a:pPr>
            <a:r>
              <a:rPr lang="en" sz="2900">
                <a:solidFill>
                  <a:schemeClr val="dk1"/>
                </a:solidFill>
                <a:latin typeface="Calibri"/>
                <a:ea typeface="Calibri"/>
                <a:cs typeface="Calibri"/>
                <a:sym typeface="Calibri"/>
              </a:rPr>
              <a:t>We are ALL passionate about education</a:t>
            </a:r>
            <a:endParaRPr sz="2900">
              <a:solidFill>
                <a:schemeClr val="dk1"/>
              </a:solidFill>
              <a:latin typeface="Calibri"/>
              <a:ea typeface="Calibri"/>
              <a:cs typeface="Calibri"/>
              <a:sym typeface="Calibri"/>
            </a:endParaRPr>
          </a:p>
          <a:p>
            <a:pPr indent="-412750" lvl="0" marL="457200" rtl="0" algn="l">
              <a:lnSpc>
                <a:spcPct val="115000"/>
              </a:lnSpc>
              <a:spcBef>
                <a:spcPts val="0"/>
              </a:spcBef>
              <a:spcAft>
                <a:spcPts val="0"/>
              </a:spcAft>
              <a:buClr>
                <a:schemeClr val="dk1"/>
              </a:buClr>
              <a:buSzPts val="2900"/>
              <a:buFont typeface="Calibri"/>
              <a:buAutoNum type="arabicPeriod"/>
            </a:pPr>
            <a:r>
              <a:rPr lang="en" sz="2900">
                <a:solidFill>
                  <a:schemeClr val="dk1"/>
                </a:solidFill>
                <a:latin typeface="Calibri"/>
                <a:ea typeface="Calibri"/>
                <a:cs typeface="Calibri"/>
                <a:sym typeface="Calibri"/>
              </a:rPr>
              <a:t>We all want the best for ALL of our students, regardless of their backgrounds and identities</a:t>
            </a:r>
            <a:endParaRPr sz="2900">
              <a:solidFill>
                <a:schemeClr val="dk1"/>
              </a:solidFill>
              <a:latin typeface="Calibri"/>
              <a:ea typeface="Calibri"/>
              <a:cs typeface="Calibri"/>
              <a:sym typeface="Calibri"/>
            </a:endParaRPr>
          </a:p>
          <a:p>
            <a:pPr indent="-412750" lvl="0" marL="457200" rtl="0" algn="l">
              <a:lnSpc>
                <a:spcPct val="115000"/>
              </a:lnSpc>
              <a:spcBef>
                <a:spcPts val="0"/>
              </a:spcBef>
              <a:spcAft>
                <a:spcPts val="0"/>
              </a:spcAft>
              <a:buClr>
                <a:schemeClr val="dk1"/>
              </a:buClr>
              <a:buSzPts val="2900"/>
              <a:buFont typeface="Calibri"/>
              <a:buAutoNum type="arabicPeriod"/>
            </a:pPr>
            <a:r>
              <a:rPr lang="en" sz="2900">
                <a:solidFill>
                  <a:schemeClr val="dk1"/>
                </a:solidFill>
                <a:latin typeface="Calibri"/>
                <a:ea typeface="Calibri"/>
                <a:cs typeface="Calibri"/>
                <a:sym typeface="Calibri"/>
              </a:rPr>
              <a:t>We ALL have things we are GREAT at as well as areas where we can grow</a:t>
            </a:r>
            <a:endParaRPr sz="2900">
              <a:solidFill>
                <a:schemeClr val="dk1"/>
              </a:solidFill>
              <a:latin typeface="Calibri"/>
              <a:ea typeface="Calibri"/>
              <a:cs typeface="Calibri"/>
              <a:sym typeface="Calibri"/>
            </a:endParaRPr>
          </a:p>
        </p:txBody>
      </p:sp>
      <p:pic>
        <p:nvPicPr>
          <p:cNvPr id="1036" name="Google Shape;1036;p217"/>
          <p:cNvPicPr preferRelativeResize="0"/>
          <p:nvPr/>
        </p:nvPicPr>
        <p:blipFill>
          <a:blip r:embed="rId3">
            <a:alphaModFix/>
          </a:blip>
          <a:stretch>
            <a:fillRect/>
          </a:stretch>
        </p:blipFill>
        <p:spPr>
          <a:xfrm>
            <a:off x="7030675" y="3712350"/>
            <a:ext cx="1433750" cy="1173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School District of Philadelphia">
      <a:dk1>
        <a:srgbClr val="0B315B"/>
      </a:dk1>
      <a:lt1>
        <a:srgbClr val="FFFFFF"/>
      </a:lt1>
      <a:dk2>
        <a:srgbClr val="0B315B"/>
      </a:dk2>
      <a:lt2>
        <a:srgbClr val="FFFFFF"/>
      </a:lt2>
      <a:accent1>
        <a:srgbClr val="FFAA30"/>
      </a:accent1>
      <a:accent2>
        <a:srgbClr val="47AAD8"/>
      </a:accent2>
      <a:accent3>
        <a:srgbClr val="22779F"/>
      </a:accent3>
      <a:accent4>
        <a:srgbClr val="398635"/>
      </a:accent4>
      <a:accent5>
        <a:srgbClr val="E6E6E6"/>
      </a:accent5>
      <a:accent6>
        <a:srgbClr val="000000"/>
      </a:accent6>
      <a:hlink>
        <a:srgbClr val="0B315B"/>
      </a:hlink>
      <a:folHlink>
        <a:srgbClr val="FFAA3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oori Center Dark">
  <a:themeElements>
    <a:clrScheme name="Simple Light">
      <a:dk1>
        <a:srgbClr val="FFFFFF"/>
      </a:dk1>
      <a:lt1>
        <a:srgbClr val="262945"/>
      </a:lt1>
      <a:dk2>
        <a:srgbClr val="E8E8E8"/>
      </a:dk2>
      <a:lt2>
        <a:srgbClr val="FCF2DE"/>
      </a:lt2>
      <a:accent1>
        <a:srgbClr val="FAC226"/>
      </a:accent1>
      <a:accent2>
        <a:srgbClr val="E3632B"/>
      </a:accent2>
      <a:accent3>
        <a:srgbClr val="E8E8E8"/>
      </a:accent3>
      <a:accent4>
        <a:srgbClr val="000000"/>
      </a:accent4>
      <a:accent5>
        <a:srgbClr val="0097A7"/>
      </a:accent5>
      <a:accent6>
        <a:srgbClr val="EEFF41"/>
      </a:accent6>
      <a:hlink>
        <a:srgbClr val="FAC2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School District of Philadelphia">
      <a:dk1>
        <a:srgbClr val="0B315B"/>
      </a:dk1>
      <a:lt1>
        <a:srgbClr val="FFFFFF"/>
      </a:lt1>
      <a:dk2>
        <a:srgbClr val="0B315B"/>
      </a:dk2>
      <a:lt2>
        <a:srgbClr val="FFFFFF"/>
      </a:lt2>
      <a:accent1>
        <a:srgbClr val="FFAA30"/>
      </a:accent1>
      <a:accent2>
        <a:srgbClr val="47AAD8"/>
      </a:accent2>
      <a:accent3>
        <a:srgbClr val="22779F"/>
      </a:accent3>
      <a:accent4>
        <a:srgbClr val="398635"/>
      </a:accent4>
      <a:accent5>
        <a:srgbClr val="E6E6E6"/>
      </a:accent5>
      <a:accent6>
        <a:srgbClr val="000000"/>
      </a:accent6>
      <a:hlink>
        <a:srgbClr val="0B315B"/>
      </a:hlink>
      <a:folHlink>
        <a:srgbClr val="FFAA3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School District of Philadelphia">
      <a:dk1>
        <a:srgbClr val="0B315B"/>
      </a:dk1>
      <a:lt1>
        <a:srgbClr val="FFFFFF"/>
      </a:lt1>
      <a:dk2>
        <a:srgbClr val="0B315B"/>
      </a:dk2>
      <a:lt2>
        <a:srgbClr val="FFFFFF"/>
      </a:lt2>
      <a:accent1>
        <a:srgbClr val="FFAA30"/>
      </a:accent1>
      <a:accent2>
        <a:srgbClr val="47AAD8"/>
      </a:accent2>
      <a:accent3>
        <a:srgbClr val="22779F"/>
      </a:accent3>
      <a:accent4>
        <a:srgbClr val="398635"/>
      </a:accent4>
      <a:accent5>
        <a:srgbClr val="E6E6E6"/>
      </a:accent5>
      <a:accent6>
        <a:srgbClr val="000000"/>
      </a:accent6>
      <a:hlink>
        <a:srgbClr val="0B315B"/>
      </a:hlink>
      <a:folHlink>
        <a:srgbClr val="FFAA3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